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embeddedFontLst>
    <p:embeddedFont>
      <p:font typeface="Source Sans Pro" panose="020B0604020202020204" charset="0"/>
      <p:regular r:id="rId19"/>
      <p:bold r:id="rId20"/>
      <p:italic r:id="rId21"/>
      <p:boldItalic r:id="rId22"/>
    </p:embeddedFont>
    <p:embeddedFont>
      <p:font typeface="Calibri" panose="020F0502020204030204" pitchFamily="34"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3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Instructional Approach(s): Teacher provides definition of a scientific theory and the students record the definition on their notes.</a:t>
            </a:r>
            <a:endParaRPr sz="1200" b="0" i="0" u="none" strike="noStrike" cap="none">
              <a:solidFill>
                <a:schemeClr val="dk1"/>
              </a:solidFill>
              <a:latin typeface="Calibri"/>
              <a:ea typeface="Calibri"/>
              <a:cs typeface="Calibri"/>
              <a:sym typeface="Calibri"/>
            </a:endParaRPr>
          </a:p>
        </p:txBody>
      </p:sp>
      <p:sp>
        <p:nvSpPr>
          <p:cNvPr id="94" name="Google Shape;9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Instructional Approach(s): Teacher asks the students “why do theories change?” and gather a few responses from students. If students cannot come up with responses, let them pair up and possible discuss with another student. However, do not spend more than 2-3 minutes discussing why theories change. After discussions, allow students to answer the question on their notes.</a:t>
            </a:r>
            <a:endParaRPr sz="1200" b="0" i="0" u="none" strike="noStrike" cap="none">
              <a:solidFill>
                <a:schemeClr val="dk1"/>
              </a:solidFill>
              <a:latin typeface="Calibri"/>
              <a:ea typeface="Calibri"/>
              <a:cs typeface="Calibri"/>
              <a:sym typeface="Calibri"/>
            </a:endParaRPr>
          </a:p>
        </p:txBody>
      </p:sp>
      <p:sp>
        <p:nvSpPr>
          <p:cNvPr id="100" name="Google Shape;100;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Instructional Approach(s): Teacher reads the slide as a transition to the theories of the universe.</a:t>
            </a:r>
            <a:endParaRPr sz="1200" b="0" i="0" u="none" strike="noStrike" cap="none">
              <a:solidFill>
                <a:schemeClr val="dk1"/>
              </a:solidFill>
              <a:latin typeface="Calibri"/>
              <a:ea typeface="Calibri"/>
              <a:cs typeface="Calibri"/>
              <a:sym typeface="Calibri"/>
            </a:endParaRPr>
          </a:p>
        </p:txBody>
      </p:sp>
      <p:sp>
        <p:nvSpPr>
          <p:cNvPr id="108" name="Google Shape;108;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Instructional Approach(s): Teacher reads that slide as a transition to the Big Bang Theory.</a:t>
            </a:r>
            <a:endParaRPr sz="1200" b="0" i="0" u="none" strike="noStrike" cap="none">
              <a:solidFill>
                <a:schemeClr val="dk1"/>
              </a:solidFill>
              <a:latin typeface="Calibri"/>
              <a:ea typeface="Calibri"/>
              <a:cs typeface="Calibri"/>
              <a:sym typeface="Calibri"/>
            </a:endParaRPr>
          </a:p>
        </p:txBody>
      </p:sp>
      <p:sp>
        <p:nvSpPr>
          <p:cNvPr id="114" name="Google Shape;114;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Instructional Approach(s): The teacher introduces the Big Bang Theory and the students answer a question on their notes about the Big Bang Theory.</a:t>
            </a:r>
            <a:endParaRPr sz="1200" b="0" i="0" u="none" strike="noStrike" cap="none">
              <a:solidFill>
                <a:schemeClr val="dk1"/>
              </a:solidFill>
              <a:latin typeface="Calibri"/>
              <a:ea typeface="Calibri"/>
              <a:cs typeface="Calibri"/>
              <a:sym typeface="Calibri"/>
            </a:endParaRPr>
          </a:p>
        </p:txBody>
      </p:sp>
      <p:sp>
        <p:nvSpPr>
          <p:cNvPr id="120" name="Google Shape;120;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 name="Google Shape;12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Instructional Approach(s): Teacher uses the picture to show how the universe was formed over time in the Big Bang Theory</a:t>
            </a:r>
            <a:endParaRPr sz="1200" b="0" i="0" u="none" strike="noStrike" cap="none">
              <a:solidFill>
                <a:schemeClr val="dk1"/>
              </a:solidFill>
              <a:latin typeface="Calibri"/>
              <a:ea typeface="Calibri"/>
              <a:cs typeface="Calibri"/>
              <a:sym typeface="Calibri"/>
            </a:endParaRPr>
          </a:p>
        </p:txBody>
      </p:sp>
      <p:sp>
        <p:nvSpPr>
          <p:cNvPr id="127" name="Google Shape;127;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Instructional Approach(s): Click on the link provided to show a visualization of the Big Bang Theory. o	Another analogy that the students might be able to understand is the spinning ice skater. Ask students how many of them have seen an ice skater do a spin. Have students describe it. Show a video clip of an ice skater spinning. You might have noticed that when the twirling ice skater pulls in her arms, she spins faster. The same thing occurs when a cloud of gas, ice, and dust in a nebula contracts. As mass moves toward the center of the cloud, the cloud rotates faster.</a:t>
            </a:r>
            <a:endParaRPr sz="1200" b="0" i="0" u="none" strike="noStrike" cap="none">
              <a:solidFill>
                <a:schemeClr val="dk1"/>
              </a:solidFill>
              <a:latin typeface="Calibri"/>
              <a:ea typeface="Calibri"/>
              <a:cs typeface="Calibri"/>
              <a:sym typeface="Calibri"/>
            </a:endParaRPr>
          </a:p>
        </p:txBody>
      </p:sp>
      <p:sp>
        <p:nvSpPr>
          <p:cNvPr id="133" name="Google Shape;133;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 name="Google Shape;14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Instructional Approach(s): Allow students to turn to a partner (without getting out of their seat), either one they select or if necessary one the teacher assigns, to discuss the Big Bang Theory and why it is a theory. Additionally, have students record on their notes an illustration or example of the formation of the universe by the Big Bang Theory (Balloon Bang, Big Bang Demonstration with the glitter in the water bottle, Ice Skater, or another example).</a:t>
            </a:r>
            <a:endParaRPr sz="1200" b="0" i="0" u="none" strike="noStrike" cap="none">
              <a:solidFill>
                <a:schemeClr val="dk1"/>
              </a:solidFill>
              <a:latin typeface="Calibri"/>
              <a:ea typeface="Calibri"/>
              <a:cs typeface="Calibri"/>
              <a:sym typeface="Calibri"/>
            </a:endParaRPr>
          </a:p>
        </p:txBody>
      </p:sp>
      <p:sp>
        <p:nvSpPr>
          <p:cNvPr id="141" name="Google Shape;141;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Instructional Approach(s): The teacher reads through the information or has students read the information. The third bullet is the “big idea” of the slide. The students should answer the question on their notes about “another theory that is closely associated with the Big Bang Theory”.</a:t>
            </a:r>
            <a:endParaRPr sz="1200" b="0" i="0" u="none" strike="noStrike" cap="none">
              <a:solidFill>
                <a:schemeClr val="dk1"/>
              </a:solidFill>
              <a:latin typeface="Calibri"/>
              <a:ea typeface="Calibri"/>
              <a:cs typeface="Calibri"/>
              <a:sym typeface="Calibri"/>
            </a:endParaRPr>
          </a:p>
        </p:txBody>
      </p:sp>
      <p:sp>
        <p:nvSpPr>
          <p:cNvPr id="148" name="Google Shape;14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Instructional Approach(s): The teacher uses the illustration of cooking raisin bread as an example of the expansion of the universe. Students should explain on their notes how cooking raisin bread demonstrates the expansion of the universe. Another approach is to conduct the Expanding the Universe on a Balloon Demonstration. See “Expanding the Universe on a Balloon Demonstration” on the resource page with teacher directions for conducting the demonstration.</a:t>
            </a:r>
            <a:endParaRPr sz="1200" b="0" i="0" u="none" strike="noStrike" cap="none">
              <a:solidFill>
                <a:schemeClr val="dk1"/>
              </a:solidFill>
              <a:latin typeface="Calibri"/>
              <a:ea typeface="Calibri"/>
              <a:cs typeface="Calibri"/>
              <a:sym typeface="Calibri"/>
            </a:endParaRPr>
          </a:p>
        </p:txBody>
      </p:sp>
      <p:sp>
        <p:nvSpPr>
          <p:cNvPr id="155" name="Google Shape;155;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Instructional Approach(s): Teacher reads the slide to transition to the next concept.</a:t>
            </a:r>
            <a:endParaRPr sz="1200" b="0" i="0" u="none" strike="noStrike" cap="none">
              <a:solidFill>
                <a:schemeClr val="dk1"/>
              </a:solidFill>
              <a:latin typeface="Calibri"/>
              <a:ea typeface="Calibri"/>
              <a:cs typeface="Calibri"/>
              <a:sym typeface="Calibri"/>
            </a:endParaRPr>
          </a:p>
        </p:txBody>
      </p:sp>
      <p:sp>
        <p:nvSpPr>
          <p:cNvPr id="168" name="Google Shape;168;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 name="Google Shape;174;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Instructional Approach(s): The teacher should slowly take the students through the animated ppt slide describing what happened after the “big bang”. At the end of the slide, an “in short” box summarizes the events that led to the formation of other objects in our solar system. The students should record how other parts of the universe were formed on their notes.</a:t>
            </a:r>
            <a:endParaRPr sz="1200" b="0" i="0" u="none" strike="noStrike" cap="none">
              <a:solidFill>
                <a:schemeClr val="dk1"/>
              </a:solidFill>
              <a:latin typeface="Calibri"/>
              <a:ea typeface="Calibri"/>
              <a:cs typeface="Calibri"/>
              <a:sym typeface="Calibri"/>
            </a:endParaRPr>
          </a:p>
        </p:txBody>
      </p:sp>
      <p:sp>
        <p:nvSpPr>
          <p:cNvPr id="175" name="Google Shape;175;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12</a:t>
            </a:fld>
            <a:endParaRPr sz="12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82" name="Google Shape;18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88" name="Google Shape;188;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94" name="Google Shape;194;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00" name="Google Shape;20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8"/>
        <p:cNvGrpSpPr/>
        <p:nvPr/>
      </p:nvGrpSpPr>
      <p:grpSpPr>
        <a:xfrm>
          <a:off x="0" y="0"/>
          <a:ext cx="0" cy="0"/>
          <a:chOff x="0" y="0"/>
          <a:chExt cx="0" cy="0"/>
        </a:xfrm>
      </p:grpSpPr>
      <p:cxnSp>
        <p:nvCxnSpPr>
          <p:cNvPr id="19" name="Google Shape;19;p2"/>
          <p:cNvCxnSpPr/>
          <p:nvPr/>
        </p:nvCxnSpPr>
        <p:spPr>
          <a:xfrm>
            <a:off x="685800" y="5349903"/>
            <a:ext cx="11506200" cy="2381"/>
          </a:xfrm>
          <a:prstGeom prst="straightConnector1">
            <a:avLst/>
          </a:prstGeom>
          <a:noFill/>
          <a:ln w="9525" cap="flat" cmpd="sng">
            <a:solidFill>
              <a:schemeClr val="accent1"/>
            </a:solidFill>
            <a:prstDash val="solid"/>
            <a:round/>
            <a:headEnd type="none" w="sm" len="sm"/>
            <a:tailEnd type="none" w="sm" len="sm"/>
          </a:ln>
        </p:spPr>
      </p:cxnSp>
      <p:sp>
        <p:nvSpPr>
          <p:cNvPr id="20" name="Google Shape;20;p2"/>
          <p:cNvSpPr txBox="1">
            <a:spLocks noGrp="1"/>
          </p:cNvSpPr>
          <p:nvPr>
            <p:ph type="ctrTitle"/>
          </p:nvPr>
        </p:nvSpPr>
        <p:spPr>
          <a:xfrm>
            <a:off x="508000" y="4853412"/>
            <a:ext cx="11277600" cy="1222375"/>
          </a:xfrm>
          <a:prstGeom prst="rect">
            <a:avLst/>
          </a:prstGeom>
          <a:noFill/>
          <a:ln>
            <a:noFill/>
          </a:ln>
        </p:spPr>
        <p:txBody>
          <a:bodyPr spcFirstLastPara="1" wrap="square" lIns="91425" tIns="45700" rIns="91425" bIns="45700" anchor="t" anchorCtr="0"/>
          <a:lstStyle>
            <a:lvl1pPr marR="0" lvl="0" algn="l" rtl="0">
              <a:spcBef>
                <a:spcPts val="0"/>
              </a:spcBef>
              <a:spcAft>
                <a:spcPts val="0"/>
              </a:spcAft>
              <a:buClr>
                <a:schemeClr val="dk2"/>
              </a:buClr>
              <a:buSzPts val="3600"/>
              <a:buFont typeface="Source Sans Pro"/>
              <a:buNone/>
              <a:defRPr sz="3600" b="0" i="0" u="none" strike="noStrike" cap="none">
                <a:solidFill>
                  <a:schemeClr val="dk2"/>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 name="Google Shape;21;p2"/>
          <p:cNvSpPr txBox="1">
            <a:spLocks noGrp="1"/>
          </p:cNvSpPr>
          <p:nvPr>
            <p:ph type="subTitle" idx="1"/>
          </p:nvPr>
        </p:nvSpPr>
        <p:spPr>
          <a:xfrm>
            <a:off x="508000" y="3886200"/>
            <a:ext cx="11277600" cy="914400"/>
          </a:xfrm>
          <a:prstGeom prst="rect">
            <a:avLst/>
          </a:prstGeom>
          <a:noFill/>
          <a:ln>
            <a:noFill/>
          </a:ln>
        </p:spPr>
        <p:txBody>
          <a:bodyPr spcFirstLastPara="1" wrap="square" lIns="91425" tIns="45700" rIns="91425" bIns="45700" anchor="b" anchorCtr="0"/>
          <a:lstStyle>
            <a:lvl1pPr marR="0" lvl="0" algn="l" rtl="0">
              <a:spcBef>
                <a:spcPts val="480"/>
              </a:spcBef>
              <a:spcAft>
                <a:spcPts val="0"/>
              </a:spcAft>
              <a:buClr>
                <a:schemeClr val="accent1"/>
              </a:buClr>
              <a:buSzPts val="1680"/>
              <a:buFont typeface="Noto Sans Symbols"/>
              <a:buNone/>
              <a:defRPr sz="2400" b="0" i="0" u="none" strike="noStrike" cap="none">
                <a:solidFill>
                  <a:srgbClr val="44332A"/>
                </a:solidFill>
                <a:latin typeface="Source Sans Pro"/>
                <a:ea typeface="Source Sans Pro"/>
                <a:cs typeface="Source Sans Pro"/>
                <a:sym typeface="Source Sans Pro"/>
              </a:defRPr>
            </a:lvl1pPr>
            <a:lvl2pPr marR="0" lvl="1" algn="ctr" rtl="0">
              <a:spcBef>
                <a:spcPts val="560"/>
              </a:spcBef>
              <a:spcAft>
                <a:spcPts val="0"/>
              </a:spcAft>
              <a:buClr>
                <a:schemeClr val="accent1"/>
              </a:buClr>
              <a:buSzPts val="1960"/>
              <a:buFont typeface="Noto Sans Symbols"/>
              <a:buNone/>
              <a:defRPr sz="2800" b="0" i="0" u="none" strike="noStrike" cap="none">
                <a:solidFill>
                  <a:schemeClr val="dk2"/>
                </a:solidFill>
                <a:latin typeface="Source Sans Pro"/>
                <a:ea typeface="Source Sans Pro"/>
                <a:cs typeface="Source Sans Pro"/>
                <a:sym typeface="Source Sans Pro"/>
              </a:defRPr>
            </a:lvl2pPr>
            <a:lvl3pPr marR="0" lvl="2" algn="ctr" rtl="0">
              <a:spcBef>
                <a:spcPts val="480"/>
              </a:spcBef>
              <a:spcAft>
                <a:spcPts val="0"/>
              </a:spcAft>
              <a:buClr>
                <a:schemeClr val="accent1"/>
              </a:buClr>
              <a:buSzPts val="1680"/>
              <a:buFont typeface="Noto Sans Symbols"/>
              <a:buNone/>
              <a:defRPr sz="2400" b="0" i="0" u="none" strike="noStrike" cap="none">
                <a:solidFill>
                  <a:schemeClr val="dk2"/>
                </a:solidFill>
                <a:latin typeface="Source Sans Pro"/>
                <a:ea typeface="Source Sans Pro"/>
                <a:cs typeface="Source Sans Pro"/>
                <a:sym typeface="Source Sans Pro"/>
              </a:defRPr>
            </a:lvl3pPr>
            <a:lvl4pPr marR="0" lvl="3" algn="ctr" rtl="0">
              <a:spcBef>
                <a:spcPts val="400"/>
              </a:spcBef>
              <a:spcAft>
                <a:spcPts val="0"/>
              </a:spcAft>
              <a:buClr>
                <a:schemeClr val="accent1"/>
              </a:buClr>
              <a:buSzPts val="1400"/>
              <a:buFont typeface="Noto Sans Symbols"/>
              <a:buNone/>
              <a:defRPr sz="2000" b="0" i="0" u="none" strike="noStrike" cap="none">
                <a:solidFill>
                  <a:schemeClr val="dk2"/>
                </a:solidFill>
                <a:latin typeface="Source Sans Pro"/>
                <a:ea typeface="Source Sans Pro"/>
                <a:cs typeface="Source Sans Pro"/>
                <a:sym typeface="Source Sans Pro"/>
              </a:defRPr>
            </a:lvl4pPr>
            <a:lvl5pPr marR="0" lvl="4" algn="ctr" rtl="0">
              <a:spcBef>
                <a:spcPts val="360"/>
              </a:spcBef>
              <a:spcAft>
                <a:spcPts val="0"/>
              </a:spcAft>
              <a:buClr>
                <a:schemeClr val="accent1"/>
              </a:buClr>
              <a:buSzPts val="1080"/>
              <a:buFont typeface="Noto Sans Symbols"/>
              <a:buNone/>
              <a:defRPr sz="1800" b="0" i="0" u="none" strike="noStrike" cap="none">
                <a:solidFill>
                  <a:schemeClr val="dk2"/>
                </a:solidFill>
                <a:latin typeface="Source Sans Pro"/>
                <a:ea typeface="Source Sans Pro"/>
                <a:cs typeface="Source Sans Pro"/>
                <a:sym typeface="Source Sans Pro"/>
              </a:defRPr>
            </a:lvl5pPr>
            <a:lvl6pPr marR="0" lvl="5" algn="ctr" rtl="0">
              <a:spcBef>
                <a:spcPts val="360"/>
              </a:spcBef>
              <a:spcAft>
                <a:spcPts val="0"/>
              </a:spcAft>
              <a:buClr>
                <a:schemeClr val="accent1"/>
              </a:buClr>
              <a:buSzPts val="1080"/>
              <a:buFont typeface="Noto Sans Symbols"/>
              <a:buNone/>
              <a:defRPr sz="1800" b="0" i="0" u="none" strike="noStrike" cap="none">
                <a:solidFill>
                  <a:schemeClr val="dk2"/>
                </a:solidFill>
                <a:latin typeface="Source Sans Pro"/>
                <a:ea typeface="Source Sans Pro"/>
                <a:cs typeface="Source Sans Pro"/>
                <a:sym typeface="Source Sans Pro"/>
              </a:defRPr>
            </a:lvl6pPr>
            <a:lvl7pPr marR="0" lvl="6" algn="ctr" rtl="0">
              <a:spcBef>
                <a:spcPts val="320"/>
              </a:spcBef>
              <a:spcAft>
                <a:spcPts val="0"/>
              </a:spcAft>
              <a:buClr>
                <a:schemeClr val="accent1"/>
              </a:buClr>
              <a:buSzPts val="960"/>
              <a:buFont typeface="Noto Sans Symbols"/>
              <a:buNone/>
              <a:defRPr sz="1600" b="0" i="0" u="none" strike="noStrike" cap="none">
                <a:solidFill>
                  <a:schemeClr val="dk2"/>
                </a:solidFill>
                <a:latin typeface="Source Sans Pro"/>
                <a:ea typeface="Source Sans Pro"/>
                <a:cs typeface="Source Sans Pro"/>
                <a:sym typeface="Source Sans Pro"/>
              </a:defRPr>
            </a:lvl7pPr>
            <a:lvl8pPr marR="0" lvl="7" algn="ctr" rtl="0">
              <a:spcBef>
                <a:spcPts val="320"/>
              </a:spcBef>
              <a:spcAft>
                <a:spcPts val="0"/>
              </a:spcAft>
              <a:buClr>
                <a:schemeClr val="accent1"/>
              </a:buClr>
              <a:buSzPts val="960"/>
              <a:buFont typeface="Noto Sans Symbols"/>
              <a:buNone/>
              <a:defRPr sz="1600" b="0" i="0" u="none" strike="noStrike" cap="none">
                <a:solidFill>
                  <a:schemeClr val="dk2"/>
                </a:solidFill>
                <a:latin typeface="Source Sans Pro"/>
                <a:ea typeface="Source Sans Pro"/>
                <a:cs typeface="Source Sans Pro"/>
                <a:sym typeface="Source Sans Pro"/>
              </a:defRPr>
            </a:lvl8pPr>
            <a:lvl9pPr marR="0" lvl="8" algn="ctr" rtl="0">
              <a:spcBef>
                <a:spcPts val="280"/>
              </a:spcBef>
              <a:spcAft>
                <a:spcPts val="0"/>
              </a:spcAft>
              <a:buClr>
                <a:schemeClr val="accent1"/>
              </a:buClr>
              <a:buSzPts val="840"/>
              <a:buFont typeface="Noto Sans Symbols"/>
              <a:buNone/>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22" name="Google Shape;22;p2"/>
          <p:cNvSpPr txBox="1">
            <a:spLocks noGrp="1"/>
          </p:cNvSpPr>
          <p:nvPr>
            <p:ph type="dt" idx="10"/>
          </p:nvPr>
        </p:nvSpPr>
        <p:spPr>
          <a:xfrm>
            <a:off x="8636000" y="76201"/>
            <a:ext cx="3352800" cy="288925"/>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rgbClr val="D28E28"/>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23" name="Google Shape;23;p2"/>
          <p:cNvSpPr txBox="1">
            <a:spLocks noGrp="1"/>
          </p:cNvSpPr>
          <p:nvPr>
            <p:ph type="ftr" idx="11"/>
          </p:nvPr>
        </p:nvSpPr>
        <p:spPr>
          <a:xfrm>
            <a:off x="4165600" y="76201"/>
            <a:ext cx="4470400" cy="288925"/>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rgbClr val="D28E28"/>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24" name="Google Shape;24;p2"/>
          <p:cNvSpPr txBox="1">
            <a:spLocks noGrp="1"/>
          </p:cNvSpPr>
          <p:nvPr>
            <p:ph type="sldNum" idx="12"/>
          </p:nvPr>
        </p:nvSpPr>
        <p:spPr>
          <a:xfrm>
            <a:off x="10972800" y="6473952"/>
            <a:ext cx="1011936" cy="246888"/>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200" b="0" i="0" u="none" strike="noStrike" cap="none">
                <a:solidFill>
                  <a:srgbClr val="D28E28"/>
                </a:solidFill>
                <a:latin typeface="Source Sans Pro"/>
                <a:ea typeface="Source Sans Pro"/>
                <a:cs typeface="Source Sans Pro"/>
                <a:sym typeface="Source Sans Pro"/>
              </a:defRPr>
            </a:lvl1pPr>
            <a:lvl2pPr marL="0" marR="0" lvl="1" indent="0" algn="r" rtl="0">
              <a:spcBef>
                <a:spcPts val="0"/>
              </a:spcBef>
              <a:buNone/>
              <a:defRPr sz="1200" b="0" i="0" u="none" strike="noStrike" cap="none">
                <a:solidFill>
                  <a:srgbClr val="D28E28"/>
                </a:solidFill>
                <a:latin typeface="Source Sans Pro"/>
                <a:ea typeface="Source Sans Pro"/>
                <a:cs typeface="Source Sans Pro"/>
                <a:sym typeface="Source Sans Pro"/>
              </a:defRPr>
            </a:lvl2pPr>
            <a:lvl3pPr marL="0" marR="0" lvl="2" indent="0" algn="r" rtl="0">
              <a:spcBef>
                <a:spcPts val="0"/>
              </a:spcBef>
              <a:buNone/>
              <a:defRPr sz="1200" b="0" i="0" u="none" strike="noStrike" cap="none">
                <a:solidFill>
                  <a:srgbClr val="D28E28"/>
                </a:solidFill>
                <a:latin typeface="Source Sans Pro"/>
                <a:ea typeface="Source Sans Pro"/>
                <a:cs typeface="Source Sans Pro"/>
                <a:sym typeface="Source Sans Pro"/>
              </a:defRPr>
            </a:lvl3pPr>
            <a:lvl4pPr marL="0" marR="0" lvl="3" indent="0" algn="r" rtl="0">
              <a:spcBef>
                <a:spcPts val="0"/>
              </a:spcBef>
              <a:buNone/>
              <a:defRPr sz="1200" b="0" i="0" u="none" strike="noStrike" cap="none">
                <a:solidFill>
                  <a:srgbClr val="D28E28"/>
                </a:solidFill>
                <a:latin typeface="Source Sans Pro"/>
                <a:ea typeface="Source Sans Pro"/>
                <a:cs typeface="Source Sans Pro"/>
                <a:sym typeface="Source Sans Pro"/>
              </a:defRPr>
            </a:lvl4pPr>
            <a:lvl5pPr marL="0" marR="0" lvl="4" indent="0" algn="r" rtl="0">
              <a:spcBef>
                <a:spcPts val="0"/>
              </a:spcBef>
              <a:buNone/>
              <a:defRPr sz="1200" b="0" i="0" u="none" strike="noStrike" cap="none">
                <a:solidFill>
                  <a:srgbClr val="D28E28"/>
                </a:solidFill>
                <a:latin typeface="Source Sans Pro"/>
                <a:ea typeface="Source Sans Pro"/>
                <a:cs typeface="Source Sans Pro"/>
                <a:sym typeface="Source Sans Pro"/>
              </a:defRPr>
            </a:lvl5pPr>
            <a:lvl6pPr marL="0" marR="0" lvl="5" indent="0" algn="r" rtl="0">
              <a:spcBef>
                <a:spcPts val="0"/>
              </a:spcBef>
              <a:buNone/>
              <a:defRPr sz="1200" b="0" i="0" u="none" strike="noStrike" cap="none">
                <a:solidFill>
                  <a:srgbClr val="D28E28"/>
                </a:solidFill>
                <a:latin typeface="Source Sans Pro"/>
                <a:ea typeface="Source Sans Pro"/>
                <a:cs typeface="Source Sans Pro"/>
                <a:sym typeface="Source Sans Pro"/>
              </a:defRPr>
            </a:lvl6pPr>
            <a:lvl7pPr marL="0" marR="0" lvl="6" indent="0" algn="r" rtl="0">
              <a:spcBef>
                <a:spcPts val="0"/>
              </a:spcBef>
              <a:buNone/>
              <a:defRPr sz="1200" b="0" i="0" u="none" strike="noStrike" cap="none">
                <a:solidFill>
                  <a:srgbClr val="D28E28"/>
                </a:solidFill>
                <a:latin typeface="Source Sans Pro"/>
                <a:ea typeface="Source Sans Pro"/>
                <a:cs typeface="Source Sans Pro"/>
                <a:sym typeface="Source Sans Pro"/>
              </a:defRPr>
            </a:lvl7pPr>
            <a:lvl8pPr marL="0" marR="0" lvl="7" indent="0" algn="r" rtl="0">
              <a:spcBef>
                <a:spcPts val="0"/>
              </a:spcBef>
              <a:buNone/>
              <a:defRPr sz="1200" b="0" i="0" u="none" strike="noStrike" cap="none">
                <a:solidFill>
                  <a:srgbClr val="D28E28"/>
                </a:solidFill>
                <a:latin typeface="Source Sans Pro"/>
                <a:ea typeface="Source Sans Pro"/>
                <a:cs typeface="Source Sans Pro"/>
                <a:sym typeface="Source Sans Pro"/>
              </a:defRPr>
            </a:lvl8pPr>
            <a:lvl9pPr marL="0" marR="0" lvl="8" indent="0" algn="r" rtl="0">
              <a:spcBef>
                <a:spcPts val="0"/>
              </a:spcBef>
              <a:buNone/>
              <a:defRPr sz="1200" b="0" i="0" u="none" strike="noStrike" cap="none">
                <a:solidFill>
                  <a:srgbClr val="D28E28"/>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3"/>
          <p:cNvSpPr txBox="1">
            <a:spLocks noGrp="1"/>
          </p:cNvSpPr>
          <p:nvPr>
            <p:ph type="title"/>
          </p:nvPr>
        </p:nvSpPr>
        <p:spPr>
          <a:xfrm>
            <a:off x="406400" y="457200"/>
            <a:ext cx="11582400" cy="8382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3600"/>
              <a:buFont typeface="Source Sans Pro"/>
              <a:buNone/>
              <a:defRPr sz="3600" b="0" i="0" u="none" strike="noStrike" cap="none">
                <a:solidFill>
                  <a:schemeClr val="dk2"/>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7" name="Google Shape;27;p3"/>
          <p:cNvSpPr txBox="1">
            <a:spLocks noGrp="1"/>
          </p:cNvSpPr>
          <p:nvPr>
            <p:ph type="body" idx="1"/>
          </p:nvPr>
        </p:nvSpPr>
        <p:spPr>
          <a:xfrm>
            <a:off x="406400" y="1554163"/>
            <a:ext cx="11582400" cy="4525963"/>
          </a:xfrm>
          <a:prstGeom prst="rect">
            <a:avLst/>
          </a:prstGeom>
          <a:noFill/>
          <a:ln>
            <a:noFill/>
          </a:ln>
        </p:spPr>
        <p:txBody>
          <a:bodyPr spcFirstLastPara="1" wrap="square" lIns="91425" tIns="45700" rIns="91425" bIns="45700" anchor="t" anchorCtr="0"/>
          <a:lstStyle>
            <a:lvl1pPr marL="457200" marR="0" lvl="0" indent="-370840" algn="l" rtl="0">
              <a:spcBef>
                <a:spcPts val="640"/>
              </a:spcBef>
              <a:spcAft>
                <a:spcPts val="0"/>
              </a:spcAft>
              <a:buClr>
                <a:schemeClr val="accent1"/>
              </a:buClr>
              <a:buSzPts val="2240"/>
              <a:buFont typeface="Noto Sans Symbols"/>
              <a:buChar char="✕"/>
              <a:defRPr sz="3200" b="0" i="0" u="none" strike="noStrike" cap="none">
                <a:solidFill>
                  <a:schemeClr val="dk2"/>
                </a:solidFill>
                <a:latin typeface="Source Sans Pro"/>
                <a:ea typeface="Source Sans Pro"/>
                <a:cs typeface="Source Sans Pro"/>
                <a:sym typeface="Source Sans Pro"/>
              </a:defRPr>
            </a:lvl1pPr>
            <a:lvl2pPr marL="914400" marR="0" lvl="1" indent="-353060" algn="l" rtl="0">
              <a:spcBef>
                <a:spcPts val="560"/>
              </a:spcBef>
              <a:spcAft>
                <a:spcPts val="0"/>
              </a:spcAft>
              <a:buClr>
                <a:schemeClr val="accent1"/>
              </a:buClr>
              <a:buSzPts val="1960"/>
              <a:buFont typeface="Noto Sans Symbols"/>
              <a:buChar char="+"/>
              <a:defRPr sz="2800" b="0" i="0" u="none" strike="noStrike" cap="none">
                <a:solidFill>
                  <a:schemeClr val="dk2"/>
                </a:solidFill>
                <a:latin typeface="Source Sans Pro"/>
                <a:ea typeface="Source Sans Pro"/>
                <a:cs typeface="Source Sans Pro"/>
                <a:sym typeface="Source Sans Pro"/>
              </a:defRPr>
            </a:lvl2pPr>
            <a:lvl3pPr marL="1371600" marR="0" lvl="2" indent="-335280" algn="l" rtl="0">
              <a:spcBef>
                <a:spcPts val="480"/>
              </a:spcBef>
              <a:spcAft>
                <a:spcPts val="0"/>
              </a:spcAft>
              <a:buClr>
                <a:schemeClr val="accent1"/>
              </a:buClr>
              <a:buSzPts val="1680"/>
              <a:buFont typeface="Noto Sans Symbols"/>
              <a:buChar char="✕"/>
              <a:defRPr sz="2400" b="0" i="0" u="none" strike="noStrike" cap="none">
                <a:solidFill>
                  <a:schemeClr val="dk2"/>
                </a:solidFill>
                <a:latin typeface="Source Sans Pro"/>
                <a:ea typeface="Source Sans Pro"/>
                <a:cs typeface="Source Sans Pro"/>
                <a:sym typeface="Source Sans Pro"/>
              </a:defRPr>
            </a:lvl3pPr>
            <a:lvl4pPr marL="1828800" marR="0" lvl="3" indent="-317500" algn="l" rtl="0">
              <a:spcBef>
                <a:spcPts val="400"/>
              </a:spcBef>
              <a:spcAft>
                <a:spcPts val="0"/>
              </a:spcAft>
              <a:buClr>
                <a:schemeClr val="accent1"/>
              </a:buClr>
              <a:buSzPts val="1400"/>
              <a:buFont typeface="Noto Sans Symbols"/>
              <a:buChar char="✱"/>
              <a:defRPr sz="2000" b="0" i="0" u="none" strike="noStrike" cap="none">
                <a:solidFill>
                  <a:schemeClr val="dk2"/>
                </a:solidFill>
                <a:latin typeface="Source Sans Pro"/>
                <a:ea typeface="Source Sans Pro"/>
                <a:cs typeface="Source Sans Pro"/>
                <a:sym typeface="Source Sans Pro"/>
              </a:defRPr>
            </a:lvl4pPr>
            <a:lvl5pPr marL="2286000" marR="0" lvl="4"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28" name="Google Shape;28;p3"/>
          <p:cNvSpPr txBox="1">
            <a:spLocks noGrp="1"/>
          </p:cNvSpPr>
          <p:nvPr>
            <p:ph type="dt" idx="10"/>
          </p:nvPr>
        </p:nvSpPr>
        <p:spPr>
          <a:xfrm>
            <a:off x="8636000" y="76201"/>
            <a:ext cx="3352800" cy="288925"/>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rgbClr val="D28E28"/>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29" name="Google Shape;29;p3"/>
          <p:cNvSpPr txBox="1">
            <a:spLocks noGrp="1"/>
          </p:cNvSpPr>
          <p:nvPr>
            <p:ph type="ftr" idx="11"/>
          </p:nvPr>
        </p:nvSpPr>
        <p:spPr>
          <a:xfrm>
            <a:off x="4775200" y="76201"/>
            <a:ext cx="3860800" cy="288925"/>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rgbClr val="D28E28"/>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30" name="Google Shape;30;p3"/>
          <p:cNvSpPr txBox="1">
            <a:spLocks noGrp="1"/>
          </p:cNvSpPr>
          <p:nvPr>
            <p:ph type="sldNum" idx="12"/>
          </p:nvPr>
        </p:nvSpPr>
        <p:spPr>
          <a:xfrm>
            <a:off x="10972800" y="6473952"/>
            <a:ext cx="1011936" cy="246888"/>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200" b="0" i="0" u="none" strike="noStrike" cap="none">
                <a:solidFill>
                  <a:srgbClr val="D28E28"/>
                </a:solidFill>
                <a:latin typeface="Source Sans Pro"/>
                <a:ea typeface="Source Sans Pro"/>
                <a:cs typeface="Source Sans Pro"/>
                <a:sym typeface="Source Sans Pro"/>
              </a:defRPr>
            </a:lvl1pPr>
            <a:lvl2pPr marL="0" marR="0" lvl="1" indent="0" algn="r" rtl="0">
              <a:spcBef>
                <a:spcPts val="0"/>
              </a:spcBef>
              <a:buNone/>
              <a:defRPr sz="1200" b="0" i="0" u="none" strike="noStrike" cap="none">
                <a:solidFill>
                  <a:srgbClr val="D28E28"/>
                </a:solidFill>
                <a:latin typeface="Source Sans Pro"/>
                <a:ea typeface="Source Sans Pro"/>
                <a:cs typeface="Source Sans Pro"/>
                <a:sym typeface="Source Sans Pro"/>
              </a:defRPr>
            </a:lvl2pPr>
            <a:lvl3pPr marL="0" marR="0" lvl="2" indent="0" algn="r" rtl="0">
              <a:spcBef>
                <a:spcPts val="0"/>
              </a:spcBef>
              <a:buNone/>
              <a:defRPr sz="1200" b="0" i="0" u="none" strike="noStrike" cap="none">
                <a:solidFill>
                  <a:srgbClr val="D28E28"/>
                </a:solidFill>
                <a:latin typeface="Source Sans Pro"/>
                <a:ea typeface="Source Sans Pro"/>
                <a:cs typeface="Source Sans Pro"/>
                <a:sym typeface="Source Sans Pro"/>
              </a:defRPr>
            </a:lvl3pPr>
            <a:lvl4pPr marL="0" marR="0" lvl="3" indent="0" algn="r" rtl="0">
              <a:spcBef>
                <a:spcPts val="0"/>
              </a:spcBef>
              <a:buNone/>
              <a:defRPr sz="1200" b="0" i="0" u="none" strike="noStrike" cap="none">
                <a:solidFill>
                  <a:srgbClr val="D28E28"/>
                </a:solidFill>
                <a:latin typeface="Source Sans Pro"/>
                <a:ea typeface="Source Sans Pro"/>
                <a:cs typeface="Source Sans Pro"/>
                <a:sym typeface="Source Sans Pro"/>
              </a:defRPr>
            </a:lvl4pPr>
            <a:lvl5pPr marL="0" marR="0" lvl="4" indent="0" algn="r" rtl="0">
              <a:spcBef>
                <a:spcPts val="0"/>
              </a:spcBef>
              <a:buNone/>
              <a:defRPr sz="1200" b="0" i="0" u="none" strike="noStrike" cap="none">
                <a:solidFill>
                  <a:srgbClr val="D28E28"/>
                </a:solidFill>
                <a:latin typeface="Source Sans Pro"/>
                <a:ea typeface="Source Sans Pro"/>
                <a:cs typeface="Source Sans Pro"/>
                <a:sym typeface="Source Sans Pro"/>
              </a:defRPr>
            </a:lvl5pPr>
            <a:lvl6pPr marL="0" marR="0" lvl="5" indent="0" algn="r" rtl="0">
              <a:spcBef>
                <a:spcPts val="0"/>
              </a:spcBef>
              <a:buNone/>
              <a:defRPr sz="1200" b="0" i="0" u="none" strike="noStrike" cap="none">
                <a:solidFill>
                  <a:srgbClr val="D28E28"/>
                </a:solidFill>
                <a:latin typeface="Source Sans Pro"/>
                <a:ea typeface="Source Sans Pro"/>
                <a:cs typeface="Source Sans Pro"/>
                <a:sym typeface="Source Sans Pro"/>
              </a:defRPr>
            </a:lvl6pPr>
            <a:lvl7pPr marL="0" marR="0" lvl="6" indent="0" algn="r" rtl="0">
              <a:spcBef>
                <a:spcPts val="0"/>
              </a:spcBef>
              <a:buNone/>
              <a:defRPr sz="1200" b="0" i="0" u="none" strike="noStrike" cap="none">
                <a:solidFill>
                  <a:srgbClr val="D28E28"/>
                </a:solidFill>
                <a:latin typeface="Source Sans Pro"/>
                <a:ea typeface="Source Sans Pro"/>
                <a:cs typeface="Source Sans Pro"/>
                <a:sym typeface="Source Sans Pro"/>
              </a:defRPr>
            </a:lvl7pPr>
            <a:lvl8pPr marL="0" marR="0" lvl="7" indent="0" algn="r" rtl="0">
              <a:spcBef>
                <a:spcPts val="0"/>
              </a:spcBef>
              <a:buNone/>
              <a:defRPr sz="1200" b="0" i="0" u="none" strike="noStrike" cap="none">
                <a:solidFill>
                  <a:srgbClr val="D28E28"/>
                </a:solidFill>
                <a:latin typeface="Source Sans Pro"/>
                <a:ea typeface="Source Sans Pro"/>
                <a:cs typeface="Source Sans Pro"/>
                <a:sym typeface="Source Sans Pro"/>
              </a:defRPr>
            </a:lvl8pPr>
            <a:lvl9pPr marL="0" marR="0" lvl="8" indent="0" algn="r" rtl="0">
              <a:spcBef>
                <a:spcPts val="0"/>
              </a:spcBef>
              <a:buNone/>
              <a:defRPr sz="1200" b="0" i="0" u="none" strike="noStrike" cap="none">
                <a:solidFill>
                  <a:srgbClr val="D28E28"/>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31"/>
        <p:cNvGrpSpPr/>
        <p:nvPr/>
      </p:nvGrpSpPr>
      <p:grpSpPr>
        <a:xfrm>
          <a:off x="0" y="0"/>
          <a:ext cx="0" cy="0"/>
          <a:chOff x="0" y="0"/>
          <a:chExt cx="0" cy="0"/>
        </a:xfrm>
      </p:grpSpPr>
      <p:sp>
        <p:nvSpPr>
          <p:cNvPr id="32" name="Google Shape;32;p4"/>
          <p:cNvSpPr txBox="1">
            <a:spLocks noGrp="1"/>
          </p:cNvSpPr>
          <p:nvPr>
            <p:ph type="dt" idx="10"/>
          </p:nvPr>
        </p:nvSpPr>
        <p:spPr>
          <a:xfrm>
            <a:off x="8636000" y="76201"/>
            <a:ext cx="3352800" cy="288925"/>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rgbClr val="D28E28"/>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33" name="Google Shape;33;p4"/>
          <p:cNvSpPr txBox="1">
            <a:spLocks noGrp="1"/>
          </p:cNvSpPr>
          <p:nvPr>
            <p:ph type="ftr" idx="11"/>
          </p:nvPr>
        </p:nvSpPr>
        <p:spPr>
          <a:xfrm>
            <a:off x="4165600" y="76201"/>
            <a:ext cx="4470400" cy="288925"/>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rgbClr val="D28E28"/>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34" name="Google Shape;34;p4"/>
          <p:cNvSpPr txBox="1">
            <a:spLocks noGrp="1"/>
          </p:cNvSpPr>
          <p:nvPr>
            <p:ph type="sldNum" idx="12"/>
          </p:nvPr>
        </p:nvSpPr>
        <p:spPr>
          <a:xfrm>
            <a:off x="10972800" y="6477001"/>
            <a:ext cx="1016000" cy="244475"/>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200" b="0" i="0" u="none" strike="noStrike" cap="none">
                <a:solidFill>
                  <a:srgbClr val="D28E28"/>
                </a:solidFill>
                <a:latin typeface="Source Sans Pro"/>
                <a:ea typeface="Source Sans Pro"/>
                <a:cs typeface="Source Sans Pro"/>
                <a:sym typeface="Source Sans Pro"/>
              </a:defRPr>
            </a:lvl1pPr>
            <a:lvl2pPr marL="0" marR="0" lvl="1" indent="0" algn="r" rtl="0">
              <a:spcBef>
                <a:spcPts val="0"/>
              </a:spcBef>
              <a:buNone/>
              <a:defRPr sz="1200" b="0" i="0" u="none" strike="noStrike" cap="none">
                <a:solidFill>
                  <a:srgbClr val="D28E28"/>
                </a:solidFill>
                <a:latin typeface="Source Sans Pro"/>
                <a:ea typeface="Source Sans Pro"/>
                <a:cs typeface="Source Sans Pro"/>
                <a:sym typeface="Source Sans Pro"/>
              </a:defRPr>
            </a:lvl2pPr>
            <a:lvl3pPr marL="0" marR="0" lvl="2" indent="0" algn="r" rtl="0">
              <a:spcBef>
                <a:spcPts val="0"/>
              </a:spcBef>
              <a:buNone/>
              <a:defRPr sz="1200" b="0" i="0" u="none" strike="noStrike" cap="none">
                <a:solidFill>
                  <a:srgbClr val="D28E28"/>
                </a:solidFill>
                <a:latin typeface="Source Sans Pro"/>
                <a:ea typeface="Source Sans Pro"/>
                <a:cs typeface="Source Sans Pro"/>
                <a:sym typeface="Source Sans Pro"/>
              </a:defRPr>
            </a:lvl3pPr>
            <a:lvl4pPr marL="0" marR="0" lvl="3" indent="0" algn="r" rtl="0">
              <a:spcBef>
                <a:spcPts val="0"/>
              </a:spcBef>
              <a:buNone/>
              <a:defRPr sz="1200" b="0" i="0" u="none" strike="noStrike" cap="none">
                <a:solidFill>
                  <a:srgbClr val="D28E28"/>
                </a:solidFill>
                <a:latin typeface="Source Sans Pro"/>
                <a:ea typeface="Source Sans Pro"/>
                <a:cs typeface="Source Sans Pro"/>
                <a:sym typeface="Source Sans Pro"/>
              </a:defRPr>
            </a:lvl4pPr>
            <a:lvl5pPr marL="0" marR="0" lvl="4" indent="0" algn="r" rtl="0">
              <a:spcBef>
                <a:spcPts val="0"/>
              </a:spcBef>
              <a:buNone/>
              <a:defRPr sz="1200" b="0" i="0" u="none" strike="noStrike" cap="none">
                <a:solidFill>
                  <a:srgbClr val="D28E28"/>
                </a:solidFill>
                <a:latin typeface="Source Sans Pro"/>
                <a:ea typeface="Source Sans Pro"/>
                <a:cs typeface="Source Sans Pro"/>
                <a:sym typeface="Source Sans Pro"/>
              </a:defRPr>
            </a:lvl5pPr>
            <a:lvl6pPr marL="0" marR="0" lvl="5" indent="0" algn="r" rtl="0">
              <a:spcBef>
                <a:spcPts val="0"/>
              </a:spcBef>
              <a:buNone/>
              <a:defRPr sz="1200" b="0" i="0" u="none" strike="noStrike" cap="none">
                <a:solidFill>
                  <a:srgbClr val="D28E28"/>
                </a:solidFill>
                <a:latin typeface="Source Sans Pro"/>
                <a:ea typeface="Source Sans Pro"/>
                <a:cs typeface="Source Sans Pro"/>
                <a:sym typeface="Source Sans Pro"/>
              </a:defRPr>
            </a:lvl6pPr>
            <a:lvl7pPr marL="0" marR="0" lvl="6" indent="0" algn="r" rtl="0">
              <a:spcBef>
                <a:spcPts val="0"/>
              </a:spcBef>
              <a:buNone/>
              <a:defRPr sz="1200" b="0" i="0" u="none" strike="noStrike" cap="none">
                <a:solidFill>
                  <a:srgbClr val="D28E28"/>
                </a:solidFill>
                <a:latin typeface="Source Sans Pro"/>
                <a:ea typeface="Source Sans Pro"/>
                <a:cs typeface="Source Sans Pro"/>
                <a:sym typeface="Source Sans Pro"/>
              </a:defRPr>
            </a:lvl7pPr>
            <a:lvl8pPr marL="0" marR="0" lvl="7" indent="0" algn="r" rtl="0">
              <a:spcBef>
                <a:spcPts val="0"/>
              </a:spcBef>
              <a:buNone/>
              <a:defRPr sz="1200" b="0" i="0" u="none" strike="noStrike" cap="none">
                <a:solidFill>
                  <a:srgbClr val="D28E28"/>
                </a:solidFill>
                <a:latin typeface="Source Sans Pro"/>
                <a:ea typeface="Source Sans Pro"/>
                <a:cs typeface="Source Sans Pro"/>
                <a:sym typeface="Source Sans Pro"/>
              </a:defRPr>
            </a:lvl8pPr>
            <a:lvl9pPr marL="0" marR="0" lvl="8" indent="0" algn="r" rtl="0">
              <a:spcBef>
                <a:spcPts val="0"/>
              </a:spcBef>
              <a:buNone/>
              <a:defRPr sz="1200" b="0" i="0" u="none" strike="noStrike" cap="none">
                <a:solidFill>
                  <a:srgbClr val="D28E28"/>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blipFill>
          <a:blip r:embed="rId2">
            <a:alphaModFix/>
          </a:blip>
          <a:stretch>
            <a:fillRect/>
          </a:stretch>
        </a:blipFill>
        <a:effectLst/>
      </p:bgPr>
    </p:bg>
    <p:spTree>
      <p:nvGrpSpPr>
        <p:cNvPr id="1" name="Shape 35"/>
        <p:cNvGrpSpPr/>
        <p:nvPr/>
      </p:nvGrpSpPr>
      <p:grpSpPr>
        <a:xfrm>
          <a:off x="0" y="0"/>
          <a:ext cx="0" cy="0"/>
          <a:chOff x="0" y="0"/>
          <a:chExt cx="0" cy="0"/>
        </a:xfrm>
      </p:grpSpPr>
      <p:cxnSp>
        <p:nvCxnSpPr>
          <p:cNvPr id="36" name="Google Shape;36;p5"/>
          <p:cNvCxnSpPr/>
          <p:nvPr/>
        </p:nvCxnSpPr>
        <p:spPr>
          <a:xfrm>
            <a:off x="685800" y="3444903"/>
            <a:ext cx="11506200" cy="2381"/>
          </a:xfrm>
          <a:prstGeom prst="straightConnector1">
            <a:avLst/>
          </a:prstGeom>
          <a:noFill/>
          <a:ln w="9525" cap="flat" cmpd="sng">
            <a:solidFill>
              <a:schemeClr val="accent1"/>
            </a:solidFill>
            <a:prstDash val="solid"/>
            <a:round/>
            <a:headEnd type="none" w="sm" len="sm"/>
            <a:tailEnd type="none" w="sm" len="sm"/>
          </a:ln>
        </p:spPr>
      </p:cxnSp>
      <p:sp>
        <p:nvSpPr>
          <p:cNvPr id="37" name="Google Shape;37;p5"/>
          <p:cNvSpPr txBox="1">
            <a:spLocks noGrp="1"/>
          </p:cNvSpPr>
          <p:nvPr>
            <p:ph type="body" idx="1"/>
          </p:nvPr>
        </p:nvSpPr>
        <p:spPr>
          <a:xfrm>
            <a:off x="508000" y="1676400"/>
            <a:ext cx="11277600" cy="1219200"/>
          </a:xfrm>
          <a:prstGeom prst="rect">
            <a:avLst/>
          </a:prstGeom>
          <a:noFill/>
          <a:ln>
            <a:noFill/>
          </a:ln>
        </p:spPr>
        <p:txBody>
          <a:bodyPr spcFirstLastPara="1" wrap="square" lIns="91425" tIns="45700" rIns="91425" bIns="45700" anchor="b" anchorCtr="0"/>
          <a:lstStyle>
            <a:lvl1pPr marL="457200" marR="0" lvl="0" indent="-228600" algn="r" rtl="0">
              <a:spcBef>
                <a:spcPts val="400"/>
              </a:spcBef>
              <a:spcAft>
                <a:spcPts val="0"/>
              </a:spcAft>
              <a:buClr>
                <a:schemeClr val="accent1"/>
              </a:buClr>
              <a:buSzPts val="1400"/>
              <a:buFont typeface="Noto Sans Symbols"/>
              <a:buNone/>
              <a:defRPr sz="2000" b="0" i="0" u="none" strike="noStrike" cap="none">
                <a:solidFill>
                  <a:srgbClr val="DCD0B0"/>
                </a:solidFill>
                <a:latin typeface="Source Sans Pro"/>
                <a:ea typeface="Source Sans Pro"/>
                <a:cs typeface="Source Sans Pro"/>
                <a:sym typeface="Source Sans Pro"/>
              </a:defRPr>
            </a:lvl1pPr>
            <a:lvl2pPr marL="914400" marR="0" lvl="1" indent="-228600" algn="l" rtl="0">
              <a:spcBef>
                <a:spcPts val="360"/>
              </a:spcBef>
              <a:spcAft>
                <a:spcPts val="0"/>
              </a:spcAft>
              <a:buClr>
                <a:schemeClr val="accent1"/>
              </a:buClr>
              <a:buSzPts val="1260"/>
              <a:buFont typeface="Noto Sans Symbols"/>
              <a:buNone/>
              <a:defRPr sz="1800" b="0" i="0" u="none" strike="noStrike" cap="none">
                <a:solidFill>
                  <a:schemeClr val="lt1"/>
                </a:solidFill>
                <a:latin typeface="Source Sans Pro"/>
                <a:ea typeface="Source Sans Pro"/>
                <a:cs typeface="Source Sans Pro"/>
                <a:sym typeface="Source Sans Pro"/>
              </a:defRPr>
            </a:lvl2pPr>
            <a:lvl3pPr marL="1371600" marR="0" lvl="2" indent="-228600" algn="l" rtl="0">
              <a:spcBef>
                <a:spcPts val="320"/>
              </a:spcBef>
              <a:spcAft>
                <a:spcPts val="0"/>
              </a:spcAft>
              <a:buClr>
                <a:schemeClr val="accent1"/>
              </a:buClr>
              <a:buSzPts val="1120"/>
              <a:buFont typeface="Noto Sans Symbols"/>
              <a:buNone/>
              <a:defRPr sz="1600" b="0" i="0" u="none" strike="noStrike" cap="none">
                <a:solidFill>
                  <a:schemeClr val="lt1"/>
                </a:solidFill>
                <a:latin typeface="Source Sans Pro"/>
                <a:ea typeface="Source Sans Pro"/>
                <a:cs typeface="Source Sans Pro"/>
                <a:sym typeface="Source Sans Pro"/>
              </a:defRPr>
            </a:lvl3pPr>
            <a:lvl4pPr marL="1828800" marR="0" lvl="3" indent="-228600" algn="l" rtl="0">
              <a:spcBef>
                <a:spcPts val="280"/>
              </a:spcBef>
              <a:spcAft>
                <a:spcPts val="0"/>
              </a:spcAft>
              <a:buClr>
                <a:schemeClr val="accent1"/>
              </a:buClr>
              <a:buSzPts val="980"/>
              <a:buFont typeface="Noto Sans Symbols"/>
              <a:buNone/>
              <a:defRPr sz="1400" b="0" i="0" u="none" strike="noStrike" cap="none">
                <a:solidFill>
                  <a:schemeClr val="lt1"/>
                </a:solidFill>
                <a:latin typeface="Source Sans Pro"/>
                <a:ea typeface="Source Sans Pro"/>
                <a:cs typeface="Source Sans Pro"/>
                <a:sym typeface="Source Sans Pro"/>
              </a:defRPr>
            </a:lvl4pPr>
            <a:lvl5pPr marL="2286000" marR="0" lvl="4" indent="-228600" algn="l" rtl="0">
              <a:spcBef>
                <a:spcPts val="280"/>
              </a:spcBef>
              <a:spcAft>
                <a:spcPts val="0"/>
              </a:spcAft>
              <a:buClr>
                <a:schemeClr val="accent1"/>
              </a:buClr>
              <a:buSzPts val="840"/>
              <a:buFont typeface="Noto Sans Symbols"/>
              <a:buNone/>
              <a:defRPr sz="1400" b="0" i="0" u="none" strike="noStrike" cap="none">
                <a:solidFill>
                  <a:schemeClr val="lt1"/>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lt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lt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lt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lt2"/>
                </a:solidFill>
                <a:latin typeface="Source Sans Pro"/>
                <a:ea typeface="Source Sans Pro"/>
                <a:cs typeface="Source Sans Pro"/>
                <a:sym typeface="Source Sans Pro"/>
              </a:defRPr>
            </a:lvl9pPr>
          </a:lstStyle>
          <a:p>
            <a:endParaRPr/>
          </a:p>
        </p:txBody>
      </p:sp>
      <p:sp>
        <p:nvSpPr>
          <p:cNvPr id="38" name="Google Shape;38;p5"/>
          <p:cNvSpPr txBox="1">
            <a:spLocks noGrp="1"/>
          </p:cNvSpPr>
          <p:nvPr>
            <p:ph type="dt" idx="10"/>
          </p:nvPr>
        </p:nvSpPr>
        <p:spPr>
          <a:xfrm>
            <a:off x="8636000" y="76201"/>
            <a:ext cx="3352800" cy="288925"/>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a:solidFill>
                  <a:srgbClr val="D28E28"/>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9pPr>
          </a:lstStyle>
          <a:p>
            <a:endParaRPr/>
          </a:p>
        </p:txBody>
      </p:sp>
      <p:sp>
        <p:nvSpPr>
          <p:cNvPr id="39" name="Google Shape;39;p5"/>
          <p:cNvSpPr txBox="1">
            <a:spLocks noGrp="1"/>
          </p:cNvSpPr>
          <p:nvPr>
            <p:ph type="ftr" idx="11"/>
          </p:nvPr>
        </p:nvSpPr>
        <p:spPr>
          <a:xfrm>
            <a:off x="4165600" y="76201"/>
            <a:ext cx="4470400" cy="288925"/>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a:solidFill>
                  <a:srgbClr val="D28E28"/>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lt1"/>
                </a:solidFill>
                <a:latin typeface="Source Sans Pro"/>
                <a:ea typeface="Source Sans Pro"/>
                <a:cs typeface="Source Sans Pro"/>
                <a:sym typeface="Source Sans Pro"/>
              </a:defRPr>
            </a:lvl9pPr>
          </a:lstStyle>
          <a:p>
            <a:endParaRPr/>
          </a:p>
        </p:txBody>
      </p:sp>
      <p:sp>
        <p:nvSpPr>
          <p:cNvPr id="40" name="Google Shape;40;p5"/>
          <p:cNvSpPr txBox="1">
            <a:spLocks noGrp="1"/>
          </p:cNvSpPr>
          <p:nvPr>
            <p:ph type="sldNum" idx="12"/>
          </p:nvPr>
        </p:nvSpPr>
        <p:spPr>
          <a:xfrm>
            <a:off x="10972800" y="6477001"/>
            <a:ext cx="1016000" cy="244475"/>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200">
                <a:solidFill>
                  <a:srgbClr val="D28E28"/>
                </a:solidFill>
                <a:latin typeface="Source Sans Pro"/>
                <a:ea typeface="Source Sans Pro"/>
                <a:cs typeface="Source Sans Pro"/>
                <a:sym typeface="Source Sans Pro"/>
              </a:defRPr>
            </a:lvl1pPr>
            <a:lvl2pPr marL="0" marR="0" lvl="1" indent="0" algn="r" rtl="0">
              <a:spcBef>
                <a:spcPts val="0"/>
              </a:spcBef>
              <a:buNone/>
              <a:defRPr sz="1200">
                <a:solidFill>
                  <a:srgbClr val="D28E28"/>
                </a:solidFill>
                <a:latin typeface="Source Sans Pro"/>
                <a:ea typeface="Source Sans Pro"/>
                <a:cs typeface="Source Sans Pro"/>
                <a:sym typeface="Source Sans Pro"/>
              </a:defRPr>
            </a:lvl2pPr>
            <a:lvl3pPr marL="0" marR="0" lvl="2" indent="0" algn="r" rtl="0">
              <a:spcBef>
                <a:spcPts val="0"/>
              </a:spcBef>
              <a:buNone/>
              <a:defRPr sz="1200">
                <a:solidFill>
                  <a:srgbClr val="D28E28"/>
                </a:solidFill>
                <a:latin typeface="Source Sans Pro"/>
                <a:ea typeface="Source Sans Pro"/>
                <a:cs typeface="Source Sans Pro"/>
                <a:sym typeface="Source Sans Pro"/>
              </a:defRPr>
            </a:lvl3pPr>
            <a:lvl4pPr marL="0" marR="0" lvl="3" indent="0" algn="r" rtl="0">
              <a:spcBef>
                <a:spcPts val="0"/>
              </a:spcBef>
              <a:buNone/>
              <a:defRPr sz="1200">
                <a:solidFill>
                  <a:srgbClr val="D28E28"/>
                </a:solidFill>
                <a:latin typeface="Source Sans Pro"/>
                <a:ea typeface="Source Sans Pro"/>
                <a:cs typeface="Source Sans Pro"/>
                <a:sym typeface="Source Sans Pro"/>
              </a:defRPr>
            </a:lvl4pPr>
            <a:lvl5pPr marL="0" marR="0" lvl="4" indent="0" algn="r" rtl="0">
              <a:spcBef>
                <a:spcPts val="0"/>
              </a:spcBef>
              <a:buNone/>
              <a:defRPr sz="1200">
                <a:solidFill>
                  <a:srgbClr val="D28E28"/>
                </a:solidFill>
                <a:latin typeface="Source Sans Pro"/>
                <a:ea typeface="Source Sans Pro"/>
                <a:cs typeface="Source Sans Pro"/>
                <a:sym typeface="Source Sans Pro"/>
              </a:defRPr>
            </a:lvl5pPr>
            <a:lvl6pPr marL="0" marR="0" lvl="5" indent="0" algn="r" rtl="0">
              <a:spcBef>
                <a:spcPts val="0"/>
              </a:spcBef>
              <a:buNone/>
              <a:defRPr sz="1200">
                <a:solidFill>
                  <a:srgbClr val="D28E28"/>
                </a:solidFill>
                <a:latin typeface="Source Sans Pro"/>
                <a:ea typeface="Source Sans Pro"/>
                <a:cs typeface="Source Sans Pro"/>
                <a:sym typeface="Source Sans Pro"/>
              </a:defRPr>
            </a:lvl6pPr>
            <a:lvl7pPr marL="0" marR="0" lvl="6" indent="0" algn="r" rtl="0">
              <a:spcBef>
                <a:spcPts val="0"/>
              </a:spcBef>
              <a:buNone/>
              <a:defRPr sz="1200">
                <a:solidFill>
                  <a:srgbClr val="D28E28"/>
                </a:solidFill>
                <a:latin typeface="Source Sans Pro"/>
                <a:ea typeface="Source Sans Pro"/>
                <a:cs typeface="Source Sans Pro"/>
                <a:sym typeface="Source Sans Pro"/>
              </a:defRPr>
            </a:lvl7pPr>
            <a:lvl8pPr marL="0" marR="0" lvl="7" indent="0" algn="r" rtl="0">
              <a:spcBef>
                <a:spcPts val="0"/>
              </a:spcBef>
              <a:buNone/>
              <a:defRPr sz="1200">
                <a:solidFill>
                  <a:srgbClr val="D28E28"/>
                </a:solidFill>
                <a:latin typeface="Source Sans Pro"/>
                <a:ea typeface="Source Sans Pro"/>
                <a:cs typeface="Source Sans Pro"/>
                <a:sym typeface="Source Sans Pro"/>
              </a:defRPr>
            </a:lvl8pPr>
            <a:lvl9pPr marL="0" marR="0" lvl="8" indent="0" algn="r" rtl="0">
              <a:spcBef>
                <a:spcPts val="0"/>
              </a:spcBef>
              <a:buNone/>
              <a:defRPr sz="1200">
                <a:solidFill>
                  <a:srgbClr val="D28E28"/>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US"/>
              <a:t>‹#›</a:t>
            </a:fld>
            <a:endParaRPr/>
          </a:p>
        </p:txBody>
      </p:sp>
      <p:sp>
        <p:nvSpPr>
          <p:cNvPr id="41" name="Google Shape;41;p5"/>
          <p:cNvSpPr txBox="1">
            <a:spLocks noGrp="1"/>
          </p:cNvSpPr>
          <p:nvPr>
            <p:ph type="title"/>
          </p:nvPr>
        </p:nvSpPr>
        <p:spPr>
          <a:xfrm>
            <a:off x="240633" y="2947086"/>
            <a:ext cx="11582400" cy="1184825"/>
          </a:xfrm>
          <a:prstGeom prst="rect">
            <a:avLst/>
          </a:prstGeom>
          <a:noFill/>
          <a:ln>
            <a:noFill/>
          </a:ln>
        </p:spPr>
        <p:txBody>
          <a:bodyPr spcFirstLastPara="1" wrap="square" lIns="91425" tIns="45700" rIns="91425" bIns="45700" anchor="t" anchorCtr="0"/>
          <a:lstStyle>
            <a:lvl1pPr marR="0" lvl="0" algn="r" rtl="0">
              <a:spcBef>
                <a:spcPts val="0"/>
              </a:spcBef>
              <a:spcAft>
                <a:spcPts val="0"/>
              </a:spcAft>
              <a:buClr>
                <a:schemeClr val="lt2"/>
              </a:buClr>
              <a:buSzPts val="3600"/>
              <a:buFont typeface="Source Sans Pro"/>
              <a:buNone/>
              <a:defRPr sz="3600" b="0" i="0" u="none" strike="noStrike" cap="none">
                <a:solidFill>
                  <a:schemeClr val="lt2"/>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2"/>
        <p:cNvGrpSpPr/>
        <p:nvPr/>
      </p:nvGrpSpPr>
      <p:grpSpPr>
        <a:xfrm>
          <a:off x="0" y="0"/>
          <a:ext cx="0" cy="0"/>
          <a:chOff x="0" y="0"/>
          <a:chExt cx="0" cy="0"/>
        </a:xfrm>
      </p:grpSpPr>
      <p:sp>
        <p:nvSpPr>
          <p:cNvPr id="43" name="Google Shape;43;p6"/>
          <p:cNvSpPr txBox="1">
            <a:spLocks noGrp="1"/>
          </p:cNvSpPr>
          <p:nvPr>
            <p:ph type="title"/>
          </p:nvPr>
        </p:nvSpPr>
        <p:spPr>
          <a:xfrm>
            <a:off x="402336" y="457200"/>
            <a:ext cx="11582400" cy="841248"/>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3600"/>
              <a:buFont typeface="Source Sans Pro"/>
              <a:buNone/>
              <a:defRPr sz="3600" b="0" i="0" u="none" strike="noStrike" cap="none">
                <a:solidFill>
                  <a:schemeClr val="dk2"/>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4" name="Google Shape;44;p6"/>
          <p:cNvSpPr txBox="1">
            <a:spLocks noGrp="1"/>
          </p:cNvSpPr>
          <p:nvPr>
            <p:ph type="body" idx="1"/>
          </p:nvPr>
        </p:nvSpPr>
        <p:spPr>
          <a:xfrm>
            <a:off x="406400" y="1600200"/>
            <a:ext cx="5588000" cy="4724400"/>
          </a:xfrm>
          <a:prstGeom prst="rect">
            <a:avLst/>
          </a:prstGeom>
          <a:noFill/>
          <a:ln>
            <a:noFill/>
          </a:ln>
        </p:spPr>
        <p:txBody>
          <a:bodyPr spcFirstLastPara="1" wrap="square" lIns="91425" tIns="45700" rIns="91425" bIns="45700" anchor="t" anchorCtr="0"/>
          <a:lstStyle>
            <a:lvl1pPr marL="457200" marR="0" lvl="0" indent="-353060" algn="l" rtl="0">
              <a:spcBef>
                <a:spcPts val="560"/>
              </a:spcBef>
              <a:spcAft>
                <a:spcPts val="0"/>
              </a:spcAft>
              <a:buClr>
                <a:schemeClr val="accent1"/>
              </a:buClr>
              <a:buSzPts val="1960"/>
              <a:buFont typeface="Noto Sans Symbols"/>
              <a:buChar char="✕"/>
              <a:defRPr sz="2800" b="0" i="0" u="none" strike="noStrike" cap="none">
                <a:solidFill>
                  <a:schemeClr val="dk2"/>
                </a:solidFill>
                <a:latin typeface="Source Sans Pro"/>
                <a:ea typeface="Source Sans Pro"/>
                <a:cs typeface="Source Sans Pro"/>
                <a:sym typeface="Source Sans Pro"/>
              </a:defRPr>
            </a:lvl1pPr>
            <a:lvl2pPr marL="914400" marR="0" lvl="1" indent="-335280" algn="l" rtl="0">
              <a:spcBef>
                <a:spcPts val="480"/>
              </a:spcBef>
              <a:spcAft>
                <a:spcPts val="0"/>
              </a:spcAft>
              <a:buClr>
                <a:schemeClr val="accent1"/>
              </a:buClr>
              <a:buSzPts val="1680"/>
              <a:buFont typeface="Noto Sans Symbols"/>
              <a:buChar char="+"/>
              <a:defRPr sz="2400" b="0" i="0" u="none" strike="noStrike" cap="none">
                <a:solidFill>
                  <a:schemeClr val="dk2"/>
                </a:solidFill>
                <a:latin typeface="Source Sans Pro"/>
                <a:ea typeface="Source Sans Pro"/>
                <a:cs typeface="Source Sans Pro"/>
                <a:sym typeface="Source Sans Pro"/>
              </a:defRPr>
            </a:lvl2pPr>
            <a:lvl3pPr marL="1371600" marR="0" lvl="2" indent="-317500" algn="l" rtl="0">
              <a:spcBef>
                <a:spcPts val="400"/>
              </a:spcBef>
              <a:spcAft>
                <a:spcPts val="0"/>
              </a:spcAft>
              <a:buClr>
                <a:schemeClr val="accent1"/>
              </a:buClr>
              <a:buSzPts val="1400"/>
              <a:buFont typeface="Noto Sans Symbols"/>
              <a:buChar char="✕"/>
              <a:defRPr sz="2000" b="0" i="0" u="none" strike="noStrike" cap="none">
                <a:solidFill>
                  <a:schemeClr val="dk2"/>
                </a:solidFill>
                <a:latin typeface="Source Sans Pro"/>
                <a:ea typeface="Source Sans Pro"/>
                <a:cs typeface="Source Sans Pro"/>
                <a:sym typeface="Source Sans Pro"/>
              </a:defRPr>
            </a:lvl3pPr>
            <a:lvl4pPr marL="1828800" marR="0" lvl="3" indent="-308610" algn="l" rtl="0">
              <a:spcBef>
                <a:spcPts val="360"/>
              </a:spcBef>
              <a:spcAft>
                <a:spcPts val="0"/>
              </a:spcAft>
              <a:buClr>
                <a:schemeClr val="accent1"/>
              </a:buClr>
              <a:buSzPts val="1260"/>
              <a:buFont typeface="Noto Sans Symbols"/>
              <a:buChar char="✱"/>
              <a:defRPr sz="1800" b="0" i="0" u="none" strike="noStrike" cap="none">
                <a:solidFill>
                  <a:schemeClr val="dk2"/>
                </a:solidFill>
                <a:latin typeface="Source Sans Pro"/>
                <a:ea typeface="Source Sans Pro"/>
                <a:cs typeface="Source Sans Pro"/>
                <a:sym typeface="Source Sans Pro"/>
              </a:defRPr>
            </a:lvl4pPr>
            <a:lvl5pPr marL="2286000" marR="0" lvl="4"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45" name="Google Shape;45;p6"/>
          <p:cNvSpPr txBox="1">
            <a:spLocks noGrp="1"/>
          </p:cNvSpPr>
          <p:nvPr>
            <p:ph type="body" idx="2"/>
          </p:nvPr>
        </p:nvSpPr>
        <p:spPr>
          <a:xfrm>
            <a:off x="6197600" y="1600200"/>
            <a:ext cx="5791200" cy="4724400"/>
          </a:xfrm>
          <a:prstGeom prst="rect">
            <a:avLst/>
          </a:prstGeom>
          <a:noFill/>
          <a:ln>
            <a:noFill/>
          </a:ln>
        </p:spPr>
        <p:txBody>
          <a:bodyPr spcFirstLastPara="1" wrap="square" lIns="91425" tIns="45700" rIns="91425" bIns="45700" anchor="t" anchorCtr="0"/>
          <a:lstStyle>
            <a:lvl1pPr marL="457200" marR="0" lvl="0" indent="-353060" algn="l" rtl="0">
              <a:spcBef>
                <a:spcPts val="560"/>
              </a:spcBef>
              <a:spcAft>
                <a:spcPts val="0"/>
              </a:spcAft>
              <a:buClr>
                <a:schemeClr val="accent1"/>
              </a:buClr>
              <a:buSzPts val="1960"/>
              <a:buFont typeface="Noto Sans Symbols"/>
              <a:buChar char="✕"/>
              <a:defRPr sz="2800" b="0" i="0" u="none" strike="noStrike" cap="none">
                <a:solidFill>
                  <a:schemeClr val="dk2"/>
                </a:solidFill>
                <a:latin typeface="Source Sans Pro"/>
                <a:ea typeface="Source Sans Pro"/>
                <a:cs typeface="Source Sans Pro"/>
                <a:sym typeface="Source Sans Pro"/>
              </a:defRPr>
            </a:lvl1pPr>
            <a:lvl2pPr marL="914400" marR="0" lvl="1" indent="-335280" algn="l" rtl="0">
              <a:spcBef>
                <a:spcPts val="480"/>
              </a:spcBef>
              <a:spcAft>
                <a:spcPts val="0"/>
              </a:spcAft>
              <a:buClr>
                <a:schemeClr val="accent1"/>
              </a:buClr>
              <a:buSzPts val="1680"/>
              <a:buFont typeface="Noto Sans Symbols"/>
              <a:buChar char="+"/>
              <a:defRPr sz="2400" b="0" i="0" u="none" strike="noStrike" cap="none">
                <a:solidFill>
                  <a:schemeClr val="dk2"/>
                </a:solidFill>
                <a:latin typeface="Source Sans Pro"/>
                <a:ea typeface="Source Sans Pro"/>
                <a:cs typeface="Source Sans Pro"/>
                <a:sym typeface="Source Sans Pro"/>
              </a:defRPr>
            </a:lvl2pPr>
            <a:lvl3pPr marL="1371600" marR="0" lvl="2" indent="-317500" algn="l" rtl="0">
              <a:spcBef>
                <a:spcPts val="400"/>
              </a:spcBef>
              <a:spcAft>
                <a:spcPts val="0"/>
              </a:spcAft>
              <a:buClr>
                <a:schemeClr val="accent1"/>
              </a:buClr>
              <a:buSzPts val="1400"/>
              <a:buFont typeface="Noto Sans Symbols"/>
              <a:buChar char="✕"/>
              <a:defRPr sz="2000" b="0" i="0" u="none" strike="noStrike" cap="none">
                <a:solidFill>
                  <a:schemeClr val="dk2"/>
                </a:solidFill>
                <a:latin typeface="Source Sans Pro"/>
                <a:ea typeface="Source Sans Pro"/>
                <a:cs typeface="Source Sans Pro"/>
                <a:sym typeface="Source Sans Pro"/>
              </a:defRPr>
            </a:lvl3pPr>
            <a:lvl4pPr marL="1828800" marR="0" lvl="3" indent="-308610" algn="l" rtl="0">
              <a:spcBef>
                <a:spcPts val="360"/>
              </a:spcBef>
              <a:spcAft>
                <a:spcPts val="0"/>
              </a:spcAft>
              <a:buClr>
                <a:schemeClr val="accent1"/>
              </a:buClr>
              <a:buSzPts val="1260"/>
              <a:buFont typeface="Noto Sans Symbols"/>
              <a:buChar char="✱"/>
              <a:defRPr sz="1800" b="0" i="0" u="none" strike="noStrike" cap="none">
                <a:solidFill>
                  <a:schemeClr val="dk2"/>
                </a:solidFill>
                <a:latin typeface="Source Sans Pro"/>
                <a:ea typeface="Source Sans Pro"/>
                <a:cs typeface="Source Sans Pro"/>
                <a:sym typeface="Source Sans Pro"/>
              </a:defRPr>
            </a:lvl4pPr>
            <a:lvl5pPr marL="2286000" marR="0" lvl="4"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46" name="Google Shape;46;p6"/>
          <p:cNvSpPr txBox="1">
            <a:spLocks noGrp="1"/>
          </p:cNvSpPr>
          <p:nvPr>
            <p:ph type="dt" idx="10"/>
          </p:nvPr>
        </p:nvSpPr>
        <p:spPr>
          <a:xfrm>
            <a:off x="8636000" y="76201"/>
            <a:ext cx="3352800" cy="288925"/>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a:solidFill>
                  <a:srgbClr val="D28E28"/>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47" name="Google Shape;47;p6"/>
          <p:cNvSpPr txBox="1">
            <a:spLocks noGrp="1"/>
          </p:cNvSpPr>
          <p:nvPr>
            <p:ph type="ftr" idx="11"/>
          </p:nvPr>
        </p:nvSpPr>
        <p:spPr>
          <a:xfrm>
            <a:off x="4165600" y="76201"/>
            <a:ext cx="4470400" cy="288925"/>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a:solidFill>
                  <a:srgbClr val="D28E28"/>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48" name="Google Shape;48;p6"/>
          <p:cNvSpPr txBox="1">
            <a:spLocks noGrp="1"/>
          </p:cNvSpPr>
          <p:nvPr>
            <p:ph type="sldNum" idx="12"/>
          </p:nvPr>
        </p:nvSpPr>
        <p:spPr>
          <a:xfrm>
            <a:off x="10972800" y="6477001"/>
            <a:ext cx="1016000" cy="244475"/>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200">
                <a:solidFill>
                  <a:srgbClr val="D28E28"/>
                </a:solidFill>
                <a:latin typeface="Source Sans Pro"/>
                <a:ea typeface="Source Sans Pro"/>
                <a:cs typeface="Source Sans Pro"/>
                <a:sym typeface="Source Sans Pro"/>
              </a:defRPr>
            </a:lvl1pPr>
            <a:lvl2pPr marL="0" marR="0" lvl="1" indent="0" algn="r" rtl="0">
              <a:spcBef>
                <a:spcPts val="0"/>
              </a:spcBef>
              <a:buNone/>
              <a:defRPr sz="1200">
                <a:solidFill>
                  <a:srgbClr val="D28E28"/>
                </a:solidFill>
                <a:latin typeface="Source Sans Pro"/>
                <a:ea typeface="Source Sans Pro"/>
                <a:cs typeface="Source Sans Pro"/>
                <a:sym typeface="Source Sans Pro"/>
              </a:defRPr>
            </a:lvl2pPr>
            <a:lvl3pPr marL="0" marR="0" lvl="2" indent="0" algn="r" rtl="0">
              <a:spcBef>
                <a:spcPts val="0"/>
              </a:spcBef>
              <a:buNone/>
              <a:defRPr sz="1200">
                <a:solidFill>
                  <a:srgbClr val="D28E28"/>
                </a:solidFill>
                <a:latin typeface="Source Sans Pro"/>
                <a:ea typeface="Source Sans Pro"/>
                <a:cs typeface="Source Sans Pro"/>
                <a:sym typeface="Source Sans Pro"/>
              </a:defRPr>
            </a:lvl3pPr>
            <a:lvl4pPr marL="0" marR="0" lvl="3" indent="0" algn="r" rtl="0">
              <a:spcBef>
                <a:spcPts val="0"/>
              </a:spcBef>
              <a:buNone/>
              <a:defRPr sz="1200">
                <a:solidFill>
                  <a:srgbClr val="D28E28"/>
                </a:solidFill>
                <a:latin typeface="Source Sans Pro"/>
                <a:ea typeface="Source Sans Pro"/>
                <a:cs typeface="Source Sans Pro"/>
                <a:sym typeface="Source Sans Pro"/>
              </a:defRPr>
            </a:lvl4pPr>
            <a:lvl5pPr marL="0" marR="0" lvl="4" indent="0" algn="r" rtl="0">
              <a:spcBef>
                <a:spcPts val="0"/>
              </a:spcBef>
              <a:buNone/>
              <a:defRPr sz="1200">
                <a:solidFill>
                  <a:srgbClr val="D28E28"/>
                </a:solidFill>
                <a:latin typeface="Source Sans Pro"/>
                <a:ea typeface="Source Sans Pro"/>
                <a:cs typeface="Source Sans Pro"/>
                <a:sym typeface="Source Sans Pro"/>
              </a:defRPr>
            </a:lvl5pPr>
            <a:lvl6pPr marL="0" marR="0" lvl="5" indent="0" algn="r" rtl="0">
              <a:spcBef>
                <a:spcPts val="0"/>
              </a:spcBef>
              <a:buNone/>
              <a:defRPr sz="1200">
                <a:solidFill>
                  <a:srgbClr val="D28E28"/>
                </a:solidFill>
                <a:latin typeface="Source Sans Pro"/>
                <a:ea typeface="Source Sans Pro"/>
                <a:cs typeface="Source Sans Pro"/>
                <a:sym typeface="Source Sans Pro"/>
              </a:defRPr>
            </a:lvl6pPr>
            <a:lvl7pPr marL="0" marR="0" lvl="6" indent="0" algn="r" rtl="0">
              <a:spcBef>
                <a:spcPts val="0"/>
              </a:spcBef>
              <a:buNone/>
              <a:defRPr sz="1200">
                <a:solidFill>
                  <a:srgbClr val="D28E28"/>
                </a:solidFill>
                <a:latin typeface="Source Sans Pro"/>
                <a:ea typeface="Source Sans Pro"/>
                <a:cs typeface="Source Sans Pro"/>
                <a:sym typeface="Source Sans Pro"/>
              </a:defRPr>
            </a:lvl7pPr>
            <a:lvl8pPr marL="0" marR="0" lvl="7" indent="0" algn="r" rtl="0">
              <a:spcBef>
                <a:spcPts val="0"/>
              </a:spcBef>
              <a:buNone/>
              <a:defRPr sz="1200">
                <a:solidFill>
                  <a:srgbClr val="D28E28"/>
                </a:solidFill>
                <a:latin typeface="Source Sans Pro"/>
                <a:ea typeface="Source Sans Pro"/>
                <a:cs typeface="Source Sans Pro"/>
                <a:sym typeface="Source Sans Pro"/>
              </a:defRPr>
            </a:lvl8pPr>
            <a:lvl9pPr marL="0" marR="0" lvl="8" indent="0" algn="r" rtl="0">
              <a:spcBef>
                <a:spcPts val="0"/>
              </a:spcBef>
              <a:buNone/>
              <a:defRPr sz="1200">
                <a:solidFill>
                  <a:srgbClr val="D28E28"/>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406400" y="5410200"/>
            <a:ext cx="11480800" cy="88265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3600"/>
              <a:buFont typeface="Source Sans Pro"/>
              <a:buNone/>
              <a:defRPr sz="3600" b="0" i="0" u="none" strike="noStrike" cap="none">
                <a:solidFill>
                  <a:schemeClr val="dk2"/>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1" name="Google Shape;51;p7"/>
          <p:cNvSpPr txBox="1">
            <a:spLocks noGrp="1"/>
          </p:cNvSpPr>
          <p:nvPr>
            <p:ph type="body" idx="1"/>
          </p:nvPr>
        </p:nvSpPr>
        <p:spPr>
          <a:xfrm>
            <a:off x="375259" y="666750"/>
            <a:ext cx="5720741" cy="639762"/>
          </a:xfrm>
          <a:prstGeom prst="rect">
            <a:avLst/>
          </a:prstGeom>
          <a:noFill/>
          <a:ln>
            <a:noFill/>
          </a:ln>
        </p:spPr>
        <p:txBody>
          <a:bodyPr spcFirstLastPara="1" wrap="square" lIns="91425" tIns="45700" rIns="91425" bIns="45700" anchor="ctr" anchorCtr="0"/>
          <a:lstStyle>
            <a:lvl1pPr marL="457200" marR="0" lvl="0" indent="-228600" algn="l" rtl="0">
              <a:spcBef>
                <a:spcPts val="360"/>
              </a:spcBef>
              <a:spcAft>
                <a:spcPts val="0"/>
              </a:spcAft>
              <a:buClr>
                <a:schemeClr val="accent1"/>
              </a:buClr>
              <a:buSzPts val="1260"/>
              <a:buFont typeface="Noto Sans Symbols"/>
              <a:buNone/>
              <a:defRPr sz="1800" b="0" i="0" u="none" strike="noStrike" cap="none">
                <a:solidFill>
                  <a:srgbClr val="AF7621"/>
                </a:solidFill>
                <a:latin typeface="Source Sans Pro"/>
                <a:ea typeface="Source Sans Pro"/>
                <a:cs typeface="Source Sans Pro"/>
                <a:sym typeface="Source Sans Pro"/>
              </a:defRPr>
            </a:lvl1pPr>
            <a:lvl2pPr marL="914400" marR="0" lvl="1" indent="-228600" algn="l" rtl="0">
              <a:spcBef>
                <a:spcPts val="400"/>
              </a:spcBef>
              <a:spcAft>
                <a:spcPts val="0"/>
              </a:spcAft>
              <a:buClr>
                <a:schemeClr val="accent1"/>
              </a:buClr>
              <a:buSzPts val="1400"/>
              <a:buFont typeface="Noto Sans Symbols"/>
              <a:buNone/>
              <a:defRPr sz="2000" b="1" i="0" u="none" strike="noStrike" cap="none">
                <a:solidFill>
                  <a:schemeClr val="dk2"/>
                </a:solidFill>
                <a:latin typeface="Source Sans Pro"/>
                <a:ea typeface="Source Sans Pro"/>
                <a:cs typeface="Source Sans Pro"/>
                <a:sym typeface="Source Sans Pro"/>
              </a:defRPr>
            </a:lvl2pPr>
            <a:lvl3pPr marL="1371600" marR="0" lvl="2" indent="-228600" algn="l" rtl="0">
              <a:spcBef>
                <a:spcPts val="360"/>
              </a:spcBef>
              <a:spcAft>
                <a:spcPts val="0"/>
              </a:spcAft>
              <a:buClr>
                <a:schemeClr val="accent1"/>
              </a:buClr>
              <a:buSzPts val="1260"/>
              <a:buFont typeface="Noto Sans Symbols"/>
              <a:buNone/>
              <a:defRPr sz="1800" b="1" i="0" u="none" strike="noStrike" cap="none">
                <a:solidFill>
                  <a:schemeClr val="dk2"/>
                </a:solidFill>
                <a:latin typeface="Source Sans Pro"/>
                <a:ea typeface="Source Sans Pro"/>
                <a:cs typeface="Source Sans Pro"/>
                <a:sym typeface="Source Sans Pro"/>
              </a:defRPr>
            </a:lvl3pPr>
            <a:lvl4pPr marL="1828800" marR="0" lvl="3" indent="-228600" algn="l" rtl="0">
              <a:spcBef>
                <a:spcPts val="320"/>
              </a:spcBef>
              <a:spcAft>
                <a:spcPts val="0"/>
              </a:spcAft>
              <a:buClr>
                <a:schemeClr val="accent1"/>
              </a:buClr>
              <a:buSzPts val="1120"/>
              <a:buFont typeface="Noto Sans Symbols"/>
              <a:buNone/>
              <a:defRPr sz="1600" b="1" i="0" u="none" strike="noStrike" cap="none">
                <a:solidFill>
                  <a:schemeClr val="dk2"/>
                </a:solidFill>
                <a:latin typeface="Source Sans Pro"/>
                <a:ea typeface="Source Sans Pro"/>
                <a:cs typeface="Source Sans Pro"/>
                <a:sym typeface="Source Sans Pro"/>
              </a:defRPr>
            </a:lvl4pPr>
            <a:lvl5pPr marL="2286000" marR="0" lvl="4" indent="-228600" algn="l" rtl="0">
              <a:spcBef>
                <a:spcPts val="320"/>
              </a:spcBef>
              <a:spcAft>
                <a:spcPts val="0"/>
              </a:spcAft>
              <a:buClr>
                <a:schemeClr val="accent1"/>
              </a:buClr>
              <a:buSzPts val="960"/>
              <a:buFont typeface="Noto Sans Symbols"/>
              <a:buNone/>
              <a:defRPr sz="1600" b="1" i="0" u="none" strike="noStrike" cap="none">
                <a:solidFill>
                  <a:schemeClr val="dk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52" name="Google Shape;52;p7"/>
          <p:cNvSpPr txBox="1">
            <a:spLocks noGrp="1"/>
          </p:cNvSpPr>
          <p:nvPr>
            <p:ph type="body" idx="2"/>
          </p:nvPr>
        </p:nvSpPr>
        <p:spPr>
          <a:xfrm>
            <a:off x="6193367" y="666750"/>
            <a:ext cx="5722988" cy="639762"/>
          </a:xfrm>
          <a:prstGeom prst="rect">
            <a:avLst/>
          </a:prstGeom>
          <a:noFill/>
          <a:ln>
            <a:noFill/>
          </a:ln>
        </p:spPr>
        <p:txBody>
          <a:bodyPr spcFirstLastPara="1" wrap="square" lIns="91425" tIns="45700" rIns="91425" bIns="45700" anchor="ctr" anchorCtr="0"/>
          <a:lstStyle>
            <a:lvl1pPr marL="457200" marR="0" lvl="0" indent="-228600" algn="l" rtl="0">
              <a:spcBef>
                <a:spcPts val="360"/>
              </a:spcBef>
              <a:spcAft>
                <a:spcPts val="0"/>
              </a:spcAft>
              <a:buClr>
                <a:schemeClr val="accent1"/>
              </a:buClr>
              <a:buSzPts val="1260"/>
              <a:buFont typeface="Noto Sans Symbols"/>
              <a:buNone/>
              <a:defRPr sz="1800" b="0" i="0" u="none" strike="noStrike" cap="none">
                <a:solidFill>
                  <a:srgbClr val="AF7621"/>
                </a:solidFill>
                <a:latin typeface="Source Sans Pro"/>
                <a:ea typeface="Source Sans Pro"/>
                <a:cs typeface="Source Sans Pro"/>
                <a:sym typeface="Source Sans Pro"/>
              </a:defRPr>
            </a:lvl1pPr>
            <a:lvl2pPr marL="914400" marR="0" lvl="1" indent="-228600" algn="l" rtl="0">
              <a:spcBef>
                <a:spcPts val="400"/>
              </a:spcBef>
              <a:spcAft>
                <a:spcPts val="0"/>
              </a:spcAft>
              <a:buClr>
                <a:schemeClr val="accent1"/>
              </a:buClr>
              <a:buSzPts val="1400"/>
              <a:buFont typeface="Noto Sans Symbols"/>
              <a:buNone/>
              <a:defRPr sz="2000" b="1" i="0" u="none" strike="noStrike" cap="none">
                <a:solidFill>
                  <a:schemeClr val="dk2"/>
                </a:solidFill>
                <a:latin typeface="Source Sans Pro"/>
                <a:ea typeface="Source Sans Pro"/>
                <a:cs typeface="Source Sans Pro"/>
                <a:sym typeface="Source Sans Pro"/>
              </a:defRPr>
            </a:lvl2pPr>
            <a:lvl3pPr marL="1371600" marR="0" lvl="2" indent="-228600" algn="l" rtl="0">
              <a:spcBef>
                <a:spcPts val="360"/>
              </a:spcBef>
              <a:spcAft>
                <a:spcPts val="0"/>
              </a:spcAft>
              <a:buClr>
                <a:schemeClr val="accent1"/>
              </a:buClr>
              <a:buSzPts val="1260"/>
              <a:buFont typeface="Noto Sans Symbols"/>
              <a:buNone/>
              <a:defRPr sz="1800" b="1" i="0" u="none" strike="noStrike" cap="none">
                <a:solidFill>
                  <a:schemeClr val="dk2"/>
                </a:solidFill>
                <a:latin typeface="Source Sans Pro"/>
                <a:ea typeface="Source Sans Pro"/>
                <a:cs typeface="Source Sans Pro"/>
                <a:sym typeface="Source Sans Pro"/>
              </a:defRPr>
            </a:lvl3pPr>
            <a:lvl4pPr marL="1828800" marR="0" lvl="3" indent="-228600" algn="l" rtl="0">
              <a:spcBef>
                <a:spcPts val="320"/>
              </a:spcBef>
              <a:spcAft>
                <a:spcPts val="0"/>
              </a:spcAft>
              <a:buClr>
                <a:schemeClr val="accent1"/>
              </a:buClr>
              <a:buSzPts val="1120"/>
              <a:buFont typeface="Noto Sans Symbols"/>
              <a:buNone/>
              <a:defRPr sz="1600" b="1" i="0" u="none" strike="noStrike" cap="none">
                <a:solidFill>
                  <a:schemeClr val="dk2"/>
                </a:solidFill>
                <a:latin typeface="Source Sans Pro"/>
                <a:ea typeface="Source Sans Pro"/>
                <a:cs typeface="Source Sans Pro"/>
                <a:sym typeface="Source Sans Pro"/>
              </a:defRPr>
            </a:lvl4pPr>
            <a:lvl5pPr marL="2286000" marR="0" lvl="4" indent="-228600" algn="l" rtl="0">
              <a:spcBef>
                <a:spcPts val="320"/>
              </a:spcBef>
              <a:spcAft>
                <a:spcPts val="0"/>
              </a:spcAft>
              <a:buClr>
                <a:schemeClr val="accent1"/>
              </a:buClr>
              <a:buSzPts val="960"/>
              <a:buFont typeface="Noto Sans Symbols"/>
              <a:buNone/>
              <a:defRPr sz="1600" b="1" i="0" u="none" strike="noStrike" cap="none">
                <a:solidFill>
                  <a:schemeClr val="dk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53" name="Google Shape;53;p7"/>
          <p:cNvSpPr txBox="1">
            <a:spLocks noGrp="1"/>
          </p:cNvSpPr>
          <p:nvPr>
            <p:ph type="body" idx="3"/>
          </p:nvPr>
        </p:nvSpPr>
        <p:spPr>
          <a:xfrm>
            <a:off x="375259" y="1316038"/>
            <a:ext cx="5720741" cy="3941763"/>
          </a:xfrm>
          <a:prstGeom prst="rect">
            <a:avLst/>
          </a:prstGeom>
          <a:noFill/>
          <a:ln>
            <a:noFill/>
          </a:ln>
        </p:spPr>
        <p:txBody>
          <a:bodyPr spcFirstLastPara="1" wrap="square" lIns="91425" tIns="45700" rIns="91425" bIns="45700" anchor="t" anchorCtr="0"/>
          <a:lstStyle>
            <a:lvl1pPr marL="457200" marR="0" lvl="0" indent="-335280" algn="l" rtl="0">
              <a:spcBef>
                <a:spcPts val="480"/>
              </a:spcBef>
              <a:spcAft>
                <a:spcPts val="0"/>
              </a:spcAft>
              <a:buClr>
                <a:schemeClr val="accent1"/>
              </a:buClr>
              <a:buSzPts val="1680"/>
              <a:buFont typeface="Noto Sans Symbols"/>
              <a:buChar char="✕"/>
              <a:defRPr sz="2400" b="0" i="0" u="none" strike="noStrike" cap="none">
                <a:solidFill>
                  <a:schemeClr val="dk2"/>
                </a:solidFill>
                <a:latin typeface="Source Sans Pro"/>
                <a:ea typeface="Source Sans Pro"/>
                <a:cs typeface="Source Sans Pro"/>
                <a:sym typeface="Source Sans Pro"/>
              </a:defRPr>
            </a:lvl1pPr>
            <a:lvl2pPr marL="914400" marR="0" lvl="1" indent="-317500" algn="l" rtl="0">
              <a:spcBef>
                <a:spcPts val="400"/>
              </a:spcBef>
              <a:spcAft>
                <a:spcPts val="0"/>
              </a:spcAft>
              <a:buClr>
                <a:schemeClr val="accent1"/>
              </a:buClr>
              <a:buSzPts val="1400"/>
              <a:buFont typeface="Noto Sans Symbols"/>
              <a:buChar char="+"/>
              <a:defRPr sz="2000" b="0" i="0" u="none" strike="noStrike" cap="none">
                <a:solidFill>
                  <a:schemeClr val="dk2"/>
                </a:solidFill>
                <a:latin typeface="Source Sans Pro"/>
                <a:ea typeface="Source Sans Pro"/>
                <a:cs typeface="Source Sans Pro"/>
                <a:sym typeface="Source Sans Pro"/>
              </a:defRPr>
            </a:lvl2pPr>
            <a:lvl3pPr marL="1371600" marR="0" lvl="2" indent="-308610" algn="l" rtl="0">
              <a:spcBef>
                <a:spcPts val="360"/>
              </a:spcBef>
              <a:spcAft>
                <a:spcPts val="0"/>
              </a:spcAft>
              <a:buClr>
                <a:schemeClr val="accent1"/>
              </a:buClr>
              <a:buSzPts val="1260"/>
              <a:buFont typeface="Noto Sans Symbols"/>
              <a:buChar char="✕"/>
              <a:defRPr sz="1800" b="0" i="0" u="none" strike="noStrike" cap="none">
                <a:solidFill>
                  <a:schemeClr val="dk2"/>
                </a:solidFill>
                <a:latin typeface="Source Sans Pro"/>
                <a:ea typeface="Source Sans Pro"/>
                <a:cs typeface="Source Sans Pro"/>
                <a:sym typeface="Source Sans Pro"/>
              </a:defRPr>
            </a:lvl3pPr>
            <a:lvl4pPr marL="1828800" marR="0" lvl="3" indent="-299719" algn="l" rtl="0">
              <a:spcBef>
                <a:spcPts val="320"/>
              </a:spcBef>
              <a:spcAft>
                <a:spcPts val="0"/>
              </a:spcAft>
              <a:buClr>
                <a:schemeClr val="accent1"/>
              </a:buClr>
              <a:buSzPts val="1120"/>
              <a:buFont typeface="Noto Sans Symbols"/>
              <a:buChar char="✱"/>
              <a:defRPr sz="1600" b="0" i="0" u="none" strike="noStrike" cap="none">
                <a:solidFill>
                  <a:schemeClr val="dk2"/>
                </a:solidFill>
                <a:latin typeface="Source Sans Pro"/>
                <a:ea typeface="Source Sans Pro"/>
                <a:cs typeface="Source Sans Pro"/>
                <a:sym typeface="Source Sans Pro"/>
              </a:defRPr>
            </a:lvl4pPr>
            <a:lvl5pPr marL="2286000" marR="0" lvl="4"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54" name="Google Shape;54;p7"/>
          <p:cNvSpPr txBox="1">
            <a:spLocks noGrp="1"/>
          </p:cNvSpPr>
          <p:nvPr>
            <p:ph type="body" idx="4"/>
          </p:nvPr>
        </p:nvSpPr>
        <p:spPr>
          <a:xfrm>
            <a:off x="6198307" y="1316038"/>
            <a:ext cx="5718048" cy="3941763"/>
          </a:xfrm>
          <a:prstGeom prst="rect">
            <a:avLst/>
          </a:prstGeom>
          <a:noFill/>
          <a:ln>
            <a:noFill/>
          </a:ln>
        </p:spPr>
        <p:txBody>
          <a:bodyPr spcFirstLastPara="1" wrap="square" lIns="91425" tIns="45700" rIns="91425" bIns="45700" anchor="t" anchorCtr="0"/>
          <a:lstStyle>
            <a:lvl1pPr marL="457200" marR="0" lvl="0" indent="-335280" algn="l" rtl="0">
              <a:spcBef>
                <a:spcPts val="480"/>
              </a:spcBef>
              <a:spcAft>
                <a:spcPts val="0"/>
              </a:spcAft>
              <a:buClr>
                <a:schemeClr val="accent1"/>
              </a:buClr>
              <a:buSzPts val="1680"/>
              <a:buFont typeface="Noto Sans Symbols"/>
              <a:buChar char="✕"/>
              <a:defRPr sz="2400" b="0" i="0" u="none" strike="noStrike" cap="none">
                <a:solidFill>
                  <a:schemeClr val="dk2"/>
                </a:solidFill>
                <a:latin typeface="Source Sans Pro"/>
                <a:ea typeface="Source Sans Pro"/>
                <a:cs typeface="Source Sans Pro"/>
                <a:sym typeface="Source Sans Pro"/>
              </a:defRPr>
            </a:lvl1pPr>
            <a:lvl2pPr marL="914400" marR="0" lvl="1" indent="-317500" algn="l" rtl="0">
              <a:spcBef>
                <a:spcPts val="400"/>
              </a:spcBef>
              <a:spcAft>
                <a:spcPts val="0"/>
              </a:spcAft>
              <a:buClr>
                <a:schemeClr val="accent1"/>
              </a:buClr>
              <a:buSzPts val="1400"/>
              <a:buFont typeface="Noto Sans Symbols"/>
              <a:buChar char="+"/>
              <a:defRPr sz="2000" b="0" i="0" u="none" strike="noStrike" cap="none">
                <a:solidFill>
                  <a:schemeClr val="dk2"/>
                </a:solidFill>
                <a:latin typeface="Source Sans Pro"/>
                <a:ea typeface="Source Sans Pro"/>
                <a:cs typeface="Source Sans Pro"/>
                <a:sym typeface="Source Sans Pro"/>
              </a:defRPr>
            </a:lvl2pPr>
            <a:lvl3pPr marL="1371600" marR="0" lvl="2" indent="-308610" algn="l" rtl="0">
              <a:spcBef>
                <a:spcPts val="360"/>
              </a:spcBef>
              <a:spcAft>
                <a:spcPts val="0"/>
              </a:spcAft>
              <a:buClr>
                <a:schemeClr val="accent1"/>
              </a:buClr>
              <a:buSzPts val="1260"/>
              <a:buFont typeface="Noto Sans Symbols"/>
              <a:buChar char="✕"/>
              <a:defRPr sz="1800" b="0" i="0" u="none" strike="noStrike" cap="none">
                <a:solidFill>
                  <a:schemeClr val="dk2"/>
                </a:solidFill>
                <a:latin typeface="Source Sans Pro"/>
                <a:ea typeface="Source Sans Pro"/>
                <a:cs typeface="Source Sans Pro"/>
                <a:sym typeface="Source Sans Pro"/>
              </a:defRPr>
            </a:lvl3pPr>
            <a:lvl4pPr marL="1828800" marR="0" lvl="3" indent="-299719" algn="l" rtl="0">
              <a:spcBef>
                <a:spcPts val="320"/>
              </a:spcBef>
              <a:spcAft>
                <a:spcPts val="0"/>
              </a:spcAft>
              <a:buClr>
                <a:schemeClr val="accent1"/>
              </a:buClr>
              <a:buSzPts val="1120"/>
              <a:buFont typeface="Noto Sans Symbols"/>
              <a:buChar char="✱"/>
              <a:defRPr sz="1600" b="0" i="0" u="none" strike="noStrike" cap="none">
                <a:solidFill>
                  <a:schemeClr val="dk2"/>
                </a:solidFill>
                <a:latin typeface="Source Sans Pro"/>
                <a:ea typeface="Source Sans Pro"/>
                <a:cs typeface="Source Sans Pro"/>
                <a:sym typeface="Source Sans Pro"/>
              </a:defRPr>
            </a:lvl4pPr>
            <a:lvl5pPr marL="2286000" marR="0" lvl="4"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55" name="Google Shape;55;p7"/>
          <p:cNvSpPr txBox="1">
            <a:spLocks noGrp="1"/>
          </p:cNvSpPr>
          <p:nvPr>
            <p:ph type="dt" idx="10"/>
          </p:nvPr>
        </p:nvSpPr>
        <p:spPr>
          <a:xfrm>
            <a:off x="8636000" y="76201"/>
            <a:ext cx="3352800" cy="288925"/>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a:solidFill>
                  <a:srgbClr val="D28E28"/>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56" name="Google Shape;56;p7"/>
          <p:cNvSpPr txBox="1">
            <a:spLocks noGrp="1"/>
          </p:cNvSpPr>
          <p:nvPr>
            <p:ph type="ftr" idx="11"/>
          </p:nvPr>
        </p:nvSpPr>
        <p:spPr>
          <a:xfrm>
            <a:off x="4165600" y="76201"/>
            <a:ext cx="4470400" cy="288925"/>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a:solidFill>
                  <a:srgbClr val="D28E28"/>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57" name="Google Shape;57;p7"/>
          <p:cNvSpPr txBox="1">
            <a:spLocks noGrp="1"/>
          </p:cNvSpPr>
          <p:nvPr>
            <p:ph type="sldNum" idx="12"/>
          </p:nvPr>
        </p:nvSpPr>
        <p:spPr>
          <a:xfrm>
            <a:off x="10972800" y="6477000"/>
            <a:ext cx="1016000" cy="246888"/>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200">
                <a:solidFill>
                  <a:srgbClr val="D28E28"/>
                </a:solidFill>
                <a:latin typeface="Source Sans Pro"/>
                <a:ea typeface="Source Sans Pro"/>
                <a:cs typeface="Source Sans Pro"/>
                <a:sym typeface="Source Sans Pro"/>
              </a:defRPr>
            </a:lvl1pPr>
            <a:lvl2pPr marL="0" marR="0" lvl="1" indent="0" algn="r" rtl="0">
              <a:spcBef>
                <a:spcPts val="0"/>
              </a:spcBef>
              <a:buNone/>
              <a:defRPr sz="1200">
                <a:solidFill>
                  <a:srgbClr val="D28E28"/>
                </a:solidFill>
                <a:latin typeface="Source Sans Pro"/>
                <a:ea typeface="Source Sans Pro"/>
                <a:cs typeface="Source Sans Pro"/>
                <a:sym typeface="Source Sans Pro"/>
              </a:defRPr>
            </a:lvl2pPr>
            <a:lvl3pPr marL="0" marR="0" lvl="2" indent="0" algn="r" rtl="0">
              <a:spcBef>
                <a:spcPts val="0"/>
              </a:spcBef>
              <a:buNone/>
              <a:defRPr sz="1200">
                <a:solidFill>
                  <a:srgbClr val="D28E28"/>
                </a:solidFill>
                <a:latin typeface="Source Sans Pro"/>
                <a:ea typeface="Source Sans Pro"/>
                <a:cs typeface="Source Sans Pro"/>
                <a:sym typeface="Source Sans Pro"/>
              </a:defRPr>
            </a:lvl3pPr>
            <a:lvl4pPr marL="0" marR="0" lvl="3" indent="0" algn="r" rtl="0">
              <a:spcBef>
                <a:spcPts val="0"/>
              </a:spcBef>
              <a:buNone/>
              <a:defRPr sz="1200">
                <a:solidFill>
                  <a:srgbClr val="D28E28"/>
                </a:solidFill>
                <a:latin typeface="Source Sans Pro"/>
                <a:ea typeface="Source Sans Pro"/>
                <a:cs typeface="Source Sans Pro"/>
                <a:sym typeface="Source Sans Pro"/>
              </a:defRPr>
            </a:lvl4pPr>
            <a:lvl5pPr marL="0" marR="0" lvl="4" indent="0" algn="r" rtl="0">
              <a:spcBef>
                <a:spcPts val="0"/>
              </a:spcBef>
              <a:buNone/>
              <a:defRPr sz="1200">
                <a:solidFill>
                  <a:srgbClr val="D28E28"/>
                </a:solidFill>
                <a:latin typeface="Source Sans Pro"/>
                <a:ea typeface="Source Sans Pro"/>
                <a:cs typeface="Source Sans Pro"/>
                <a:sym typeface="Source Sans Pro"/>
              </a:defRPr>
            </a:lvl5pPr>
            <a:lvl6pPr marL="0" marR="0" lvl="5" indent="0" algn="r" rtl="0">
              <a:spcBef>
                <a:spcPts val="0"/>
              </a:spcBef>
              <a:buNone/>
              <a:defRPr sz="1200">
                <a:solidFill>
                  <a:srgbClr val="D28E28"/>
                </a:solidFill>
                <a:latin typeface="Source Sans Pro"/>
                <a:ea typeface="Source Sans Pro"/>
                <a:cs typeface="Source Sans Pro"/>
                <a:sym typeface="Source Sans Pro"/>
              </a:defRPr>
            </a:lvl6pPr>
            <a:lvl7pPr marL="0" marR="0" lvl="6" indent="0" algn="r" rtl="0">
              <a:spcBef>
                <a:spcPts val="0"/>
              </a:spcBef>
              <a:buNone/>
              <a:defRPr sz="1200">
                <a:solidFill>
                  <a:srgbClr val="D28E28"/>
                </a:solidFill>
                <a:latin typeface="Source Sans Pro"/>
                <a:ea typeface="Source Sans Pro"/>
                <a:cs typeface="Source Sans Pro"/>
                <a:sym typeface="Source Sans Pro"/>
              </a:defRPr>
            </a:lvl7pPr>
            <a:lvl8pPr marL="0" marR="0" lvl="7" indent="0" algn="r" rtl="0">
              <a:spcBef>
                <a:spcPts val="0"/>
              </a:spcBef>
              <a:buNone/>
              <a:defRPr sz="1200">
                <a:solidFill>
                  <a:srgbClr val="D28E28"/>
                </a:solidFill>
                <a:latin typeface="Source Sans Pro"/>
                <a:ea typeface="Source Sans Pro"/>
                <a:cs typeface="Source Sans Pro"/>
                <a:sym typeface="Source Sans Pro"/>
              </a:defRPr>
            </a:lvl8pPr>
            <a:lvl9pPr marL="0" marR="0" lvl="8" indent="0" algn="r" rtl="0">
              <a:spcBef>
                <a:spcPts val="0"/>
              </a:spcBef>
              <a:buNone/>
              <a:defRPr sz="1200">
                <a:solidFill>
                  <a:srgbClr val="D28E28"/>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US"/>
              <a:t>‹#›</a:t>
            </a:fld>
            <a:endParaRPr/>
          </a:p>
        </p:txBody>
      </p:sp>
      <p:cxnSp>
        <p:nvCxnSpPr>
          <p:cNvPr id="58" name="Google Shape;58;p7"/>
          <p:cNvCxnSpPr/>
          <p:nvPr/>
        </p:nvCxnSpPr>
        <p:spPr>
          <a:xfrm>
            <a:off x="685800" y="6019801"/>
            <a:ext cx="11506200" cy="2381"/>
          </a:xfrm>
          <a:prstGeom prst="straightConnector1">
            <a:avLst/>
          </a:prstGeom>
          <a:noFill/>
          <a:ln w="9525" cap="flat" cmpd="sng">
            <a:solidFill>
              <a:schemeClr val="accent1"/>
            </a:solidFill>
            <a:prstDash val="solid"/>
            <a:round/>
            <a:headEnd type="none" w="sm" len="sm"/>
            <a:tailEnd type="none" w="sm" len="sm"/>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9"/>
        <p:cNvGrpSpPr/>
        <p:nvPr/>
      </p:nvGrpSpPr>
      <p:grpSpPr>
        <a:xfrm>
          <a:off x="0" y="0"/>
          <a:ext cx="0" cy="0"/>
          <a:chOff x="0" y="0"/>
          <a:chExt cx="0" cy="0"/>
        </a:xfrm>
      </p:grpSpPr>
      <p:sp>
        <p:nvSpPr>
          <p:cNvPr id="60" name="Google Shape;60;p8"/>
          <p:cNvSpPr txBox="1">
            <a:spLocks noGrp="1"/>
          </p:cNvSpPr>
          <p:nvPr>
            <p:ph type="title"/>
          </p:nvPr>
        </p:nvSpPr>
        <p:spPr>
          <a:xfrm>
            <a:off x="402336" y="457200"/>
            <a:ext cx="11582400" cy="841248"/>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3600"/>
              <a:buFont typeface="Source Sans Pro"/>
              <a:buNone/>
              <a:defRPr sz="3600" b="0" i="0" u="none" strike="noStrike" cap="none">
                <a:solidFill>
                  <a:schemeClr val="dk2"/>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1" name="Google Shape;61;p8"/>
          <p:cNvSpPr txBox="1">
            <a:spLocks noGrp="1"/>
          </p:cNvSpPr>
          <p:nvPr>
            <p:ph type="dt" idx="10"/>
          </p:nvPr>
        </p:nvSpPr>
        <p:spPr>
          <a:xfrm>
            <a:off x="8636000" y="76201"/>
            <a:ext cx="3352800" cy="288925"/>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a:solidFill>
                  <a:srgbClr val="D28E28"/>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62" name="Google Shape;62;p8"/>
          <p:cNvSpPr txBox="1">
            <a:spLocks noGrp="1"/>
          </p:cNvSpPr>
          <p:nvPr>
            <p:ph type="ftr" idx="11"/>
          </p:nvPr>
        </p:nvSpPr>
        <p:spPr>
          <a:xfrm>
            <a:off x="4165600" y="76201"/>
            <a:ext cx="4470400" cy="288925"/>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a:solidFill>
                  <a:srgbClr val="D28E28"/>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63" name="Google Shape;63;p8"/>
          <p:cNvSpPr txBox="1">
            <a:spLocks noGrp="1"/>
          </p:cNvSpPr>
          <p:nvPr>
            <p:ph type="sldNum" idx="12"/>
          </p:nvPr>
        </p:nvSpPr>
        <p:spPr>
          <a:xfrm>
            <a:off x="10972800" y="6477001"/>
            <a:ext cx="1016000" cy="244475"/>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200">
                <a:solidFill>
                  <a:srgbClr val="D28E28"/>
                </a:solidFill>
                <a:latin typeface="Source Sans Pro"/>
                <a:ea typeface="Source Sans Pro"/>
                <a:cs typeface="Source Sans Pro"/>
                <a:sym typeface="Source Sans Pro"/>
              </a:defRPr>
            </a:lvl1pPr>
            <a:lvl2pPr marL="0" marR="0" lvl="1" indent="0" algn="r" rtl="0">
              <a:spcBef>
                <a:spcPts val="0"/>
              </a:spcBef>
              <a:buNone/>
              <a:defRPr sz="1200">
                <a:solidFill>
                  <a:srgbClr val="D28E28"/>
                </a:solidFill>
                <a:latin typeface="Source Sans Pro"/>
                <a:ea typeface="Source Sans Pro"/>
                <a:cs typeface="Source Sans Pro"/>
                <a:sym typeface="Source Sans Pro"/>
              </a:defRPr>
            </a:lvl2pPr>
            <a:lvl3pPr marL="0" marR="0" lvl="2" indent="0" algn="r" rtl="0">
              <a:spcBef>
                <a:spcPts val="0"/>
              </a:spcBef>
              <a:buNone/>
              <a:defRPr sz="1200">
                <a:solidFill>
                  <a:srgbClr val="D28E28"/>
                </a:solidFill>
                <a:latin typeface="Source Sans Pro"/>
                <a:ea typeface="Source Sans Pro"/>
                <a:cs typeface="Source Sans Pro"/>
                <a:sym typeface="Source Sans Pro"/>
              </a:defRPr>
            </a:lvl3pPr>
            <a:lvl4pPr marL="0" marR="0" lvl="3" indent="0" algn="r" rtl="0">
              <a:spcBef>
                <a:spcPts val="0"/>
              </a:spcBef>
              <a:buNone/>
              <a:defRPr sz="1200">
                <a:solidFill>
                  <a:srgbClr val="D28E28"/>
                </a:solidFill>
                <a:latin typeface="Source Sans Pro"/>
                <a:ea typeface="Source Sans Pro"/>
                <a:cs typeface="Source Sans Pro"/>
                <a:sym typeface="Source Sans Pro"/>
              </a:defRPr>
            </a:lvl4pPr>
            <a:lvl5pPr marL="0" marR="0" lvl="4" indent="0" algn="r" rtl="0">
              <a:spcBef>
                <a:spcPts val="0"/>
              </a:spcBef>
              <a:buNone/>
              <a:defRPr sz="1200">
                <a:solidFill>
                  <a:srgbClr val="D28E28"/>
                </a:solidFill>
                <a:latin typeface="Source Sans Pro"/>
                <a:ea typeface="Source Sans Pro"/>
                <a:cs typeface="Source Sans Pro"/>
                <a:sym typeface="Source Sans Pro"/>
              </a:defRPr>
            </a:lvl5pPr>
            <a:lvl6pPr marL="0" marR="0" lvl="5" indent="0" algn="r" rtl="0">
              <a:spcBef>
                <a:spcPts val="0"/>
              </a:spcBef>
              <a:buNone/>
              <a:defRPr sz="1200">
                <a:solidFill>
                  <a:srgbClr val="D28E28"/>
                </a:solidFill>
                <a:latin typeface="Source Sans Pro"/>
                <a:ea typeface="Source Sans Pro"/>
                <a:cs typeface="Source Sans Pro"/>
                <a:sym typeface="Source Sans Pro"/>
              </a:defRPr>
            </a:lvl6pPr>
            <a:lvl7pPr marL="0" marR="0" lvl="6" indent="0" algn="r" rtl="0">
              <a:spcBef>
                <a:spcPts val="0"/>
              </a:spcBef>
              <a:buNone/>
              <a:defRPr sz="1200">
                <a:solidFill>
                  <a:srgbClr val="D28E28"/>
                </a:solidFill>
                <a:latin typeface="Source Sans Pro"/>
                <a:ea typeface="Source Sans Pro"/>
                <a:cs typeface="Source Sans Pro"/>
                <a:sym typeface="Source Sans Pro"/>
              </a:defRPr>
            </a:lvl7pPr>
            <a:lvl8pPr marL="0" marR="0" lvl="7" indent="0" algn="r" rtl="0">
              <a:spcBef>
                <a:spcPts val="0"/>
              </a:spcBef>
              <a:buNone/>
              <a:defRPr sz="1200">
                <a:solidFill>
                  <a:srgbClr val="D28E28"/>
                </a:solidFill>
                <a:latin typeface="Source Sans Pro"/>
                <a:ea typeface="Source Sans Pro"/>
                <a:cs typeface="Source Sans Pro"/>
                <a:sym typeface="Source Sans Pro"/>
              </a:defRPr>
            </a:lvl8pPr>
            <a:lvl9pPr marL="0" marR="0" lvl="8" indent="0" algn="r" rtl="0">
              <a:spcBef>
                <a:spcPts val="0"/>
              </a:spcBef>
              <a:buNone/>
              <a:defRPr sz="1200">
                <a:solidFill>
                  <a:srgbClr val="D28E28"/>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64"/>
        <p:cNvGrpSpPr/>
        <p:nvPr/>
      </p:nvGrpSpPr>
      <p:grpSpPr>
        <a:xfrm>
          <a:off x="0" y="0"/>
          <a:ext cx="0" cy="0"/>
          <a:chOff x="0" y="0"/>
          <a:chExt cx="0" cy="0"/>
        </a:xfrm>
      </p:grpSpPr>
      <p:cxnSp>
        <p:nvCxnSpPr>
          <p:cNvPr id="65" name="Google Shape;65;p9"/>
          <p:cNvCxnSpPr/>
          <p:nvPr/>
        </p:nvCxnSpPr>
        <p:spPr>
          <a:xfrm>
            <a:off x="685800" y="5849118"/>
            <a:ext cx="11506200" cy="2381"/>
          </a:xfrm>
          <a:prstGeom prst="straightConnector1">
            <a:avLst/>
          </a:prstGeom>
          <a:noFill/>
          <a:ln w="9525" cap="flat" cmpd="sng">
            <a:solidFill>
              <a:schemeClr val="accent1"/>
            </a:solidFill>
            <a:prstDash val="solid"/>
            <a:round/>
            <a:headEnd type="none" w="sm" len="sm"/>
            <a:tailEnd type="none" w="sm" len="sm"/>
          </a:ln>
        </p:spPr>
      </p:cxnSp>
      <p:sp>
        <p:nvSpPr>
          <p:cNvPr id="66" name="Google Shape;66;p9"/>
          <p:cNvSpPr txBox="1">
            <a:spLocks noGrp="1"/>
          </p:cNvSpPr>
          <p:nvPr>
            <p:ph type="title"/>
          </p:nvPr>
        </p:nvSpPr>
        <p:spPr>
          <a:xfrm>
            <a:off x="609600" y="5486400"/>
            <a:ext cx="11277600" cy="5207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2000"/>
              <a:buFont typeface="Source Sans Pro"/>
              <a:buNone/>
              <a:defRPr sz="2000" b="1" i="0" u="none" strike="noStrike" cap="none">
                <a:solidFill>
                  <a:schemeClr val="dk2"/>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7" name="Google Shape;67;p9"/>
          <p:cNvSpPr txBox="1">
            <a:spLocks noGrp="1"/>
          </p:cNvSpPr>
          <p:nvPr>
            <p:ph type="body" idx="1"/>
          </p:nvPr>
        </p:nvSpPr>
        <p:spPr>
          <a:xfrm>
            <a:off x="609601" y="609600"/>
            <a:ext cx="4011084" cy="4800600"/>
          </a:xfrm>
          <a:prstGeom prst="rect">
            <a:avLst/>
          </a:prstGeom>
          <a:noFill/>
          <a:ln>
            <a:noFill/>
          </a:ln>
        </p:spPr>
        <p:txBody>
          <a:bodyPr spcFirstLastPara="1" wrap="square" lIns="91425" tIns="45700" rIns="91425" bIns="45700" anchor="t" anchorCtr="0"/>
          <a:lstStyle>
            <a:lvl1pPr marL="457200" marR="0" lvl="0" indent="-228600" algn="l" rtl="0">
              <a:spcBef>
                <a:spcPts val="280"/>
              </a:spcBef>
              <a:spcAft>
                <a:spcPts val="0"/>
              </a:spcAft>
              <a:buClr>
                <a:schemeClr val="accent1"/>
              </a:buClr>
              <a:buSzPts val="980"/>
              <a:buFont typeface="Noto Sans Symbols"/>
              <a:buNone/>
              <a:defRPr sz="1400" b="0" i="0" u="none" strike="noStrike" cap="none">
                <a:solidFill>
                  <a:schemeClr val="dk2"/>
                </a:solidFill>
                <a:latin typeface="Source Sans Pro"/>
                <a:ea typeface="Source Sans Pro"/>
                <a:cs typeface="Source Sans Pro"/>
                <a:sym typeface="Source Sans Pro"/>
              </a:defRPr>
            </a:lvl1pPr>
            <a:lvl2pPr marL="914400" marR="0" lvl="1" indent="-228600" algn="l" rtl="0">
              <a:spcBef>
                <a:spcPts val="240"/>
              </a:spcBef>
              <a:spcAft>
                <a:spcPts val="0"/>
              </a:spcAft>
              <a:buClr>
                <a:schemeClr val="accent1"/>
              </a:buClr>
              <a:buSzPts val="840"/>
              <a:buFont typeface="Noto Sans Symbols"/>
              <a:buNone/>
              <a:defRPr sz="1200" b="0" i="0" u="none" strike="noStrike" cap="none">
                <a:solidFill>
                  <a:schemeClr val="dk2"/>
                </a:solidFill>
                <a:latin typeface="Source Sans Pro"/>
                <a:ea typeface="Source Sans Pro"/>
                <a:cs typeface="Source Sans Pro"/>
                <a:sym typeface="Source Sans Pro"/>
              </a:defRPr>
            </a:lvl2pPr>
            <a:lvl3pPr marL="1371600" marR="0" lvl="2" indent="-228600" algn="l" rtl="0">
              <a:spcBef>
                <a:spcPts val="200"/>
              </a:spcBef>
              <a:spcAft>
                <a:spcPts val="0"/>
              </a:spcAft>
              <a:buClr>
                <a:schemeClr val="accent1"/>
              </a:buClr>
              <a:buSzPts val="700"/>
              <a:buFont typeface="Noto Sans Symbols"/>
              <a:buNone/>
              <a:defRPr sz="1000" b="0" i="0" u="none" strike="noStrike" cap="none">
                <a:solidFill>
                  <a:schemeClr val="dk2"/>
                </a:solidFill>
                <a:latin typeface="Source Sans Pro"/>
                <a:ea typeface="Source Sans Pro"/>
                <a:cs typeface="Source Sans Pro"/>
                <a:sym typeface="Source Sans Pro"/>
              </a:defRPr>
            </a:lvl3pPr>
            <a:lvl4pPr marL="1828800" marR="0" lvl="3" indent="-228600" algn="l" rtl="0">
              <a:spcBef>
                <a:spcPts val="180"/>
              </a:spcBef>
              <a:spcAft>
                <a:spcPts val="0"/>
              </a:spcAft>
              <a:buClr>
                <a:schemeClr val="accent1"/>
              </a:buClr>
              <a:buSzPts val="630"/>
              <a:buFont typeface="Noto Sans Symbols"/>
              <a:buNone/>
              <a:defRPr sz="900" b="0" i="0" u="none" strike="noStrike" cap="none">
                <a:solidFill>
                  <a:schemeClr val="dk2"/>
                </a:solidFill>
                <a:latin typeface="Source Sans Pro"/>
                <a:ea typeface="Source Sans Pro"/>
                <a:cs typeface="Source Sans Pro"/>
                <a:sym typeface="Source Sans Pro"/>
              </a:defRPr>
            </a:lvl4pPr>
            <a:lvl5pPr marL="2286000" marR="0" lvl="4" indent="-228600" algn="l" rtl="0">
              <a:spcBef>
                <a:spcPts val="180"/>
              </a:spcBef>
              <a:spcAft>
                <a:spcPts val="0"/>
              </a:spcAft>
              <a:buClr>
                <a:schemeClr val="accent1"/>
              </a:buClr>
              <a:buSzPts val="540"/>
              <a:buFont typeface="Noto Sans Symbols"/>
              <a:buNone/>
              <a:defRPr sz="900" b="0" i="0" u="none" strike="noStrike" cap="none">
                <a:solidFill>
                  <a:schemeClr val="dk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68" name="Google Shape;68;p9"/>
          <p:cNvSpPr txBox="1">
            <a:spLocks noGrp="1"/>
          </p:cNvSpPr>
          <p:nvPr>
            <p:ph type="body" idx="2"/>
          </p:nvPr>
        </p:nvSpPr>
        <p:spPr>
          <a:xfrm>
            <a:off x="4766733" y="609600"/>
            <a:ext cx="7120467" cy="4800600"/>
          </a:xfrm>
          <a:prstGeom prst="rect">
            <a:avLst/>
          </a:prstGeom>
          <a:noFill/>
          <a:ln>
            <a:noFill/>
          </a:ln>
        </p:spPr>
        <p:txBody>
          <a:bodyPr spcFirstLastPara="1" wrap="square" lIns="91425" tIns="45700" rIns="91425" bIns="45700" anchor="t" anchorCtr="0"/>
          <a:lstStyle>
            <a:lvl1pPr marL="457200" marR="0" lvl="0" indent="-370840" algn="l" rtl="0">
              <a:spcBef>
                <a:spcPts val="640"/>
              </a:spcBef>
              <a:spcAft>
                <a:spcPts val="0"/>
              </a:spcAft>
              <a:buClr>
                <a:schemeClr val="accent1"/>
              </a:buClr>
              <a:buSzPts val="2240"/>
              <a:buFont typeface="Noto Sans Symbols"/>
              <a:buChar char="✕"/>
              <a:defRPr sz="3200" b="0" i="0" u="none" strike="noStrike" cap="none">
                <a:solidFill>
                  <a:schemeClr val="dk2"/>
                </a:solidFill>
                <a:latin typeface="Source Sans Pro"/>
                <a:ea typeface="Source Sans Pro"/>
                <a:cs typeface="Source Sans Pro"/>
                <a:sym typeface="Source Sans Pro"/>
              </a:defRPr>
            </a:lvl1pPr>
            <a:lvl2pPr marL="914400" marR="0" lvl="1" indent="-353060" algn="l" rtl="0">
              <a:spcBef>
                <a:spcPts val="560"/>
              </a:spcBef>
              <a:spcAft>
                <a:spcPts val="0"/>
              </a:spcAft>
              <a:buClr>
                <a:schemeClr val="accent1"/>
              </a:buClr>
              <a:buSzPts val="1960"/>
              <a:buFont typeface="Noto Sans Symbols"/>
              <a:buChar char="+"/>
              <a:defRPr sz="2800" b="0" i="0" u="none" strike="noStrike" cap="none">
                <a:solidFill>
                  <a:schemeClr val="dk2"/>
                </a:solidFill>
                <a:latin typeface="Source Sans Pro"/>
                <a:ea typeface="Source Sans Pro"/>
                <a:cs typeface="Source Sans Pro"/>
                <a:sym typeface="Source Sans Pro"/>
              </a:defRPr>
            </a:lvl2pPr>
            <a:lvl3pPr marL="1371600" marR="0" lvl="2" indent="-335280" algn="l" rtl="0">
              <a:spcBef>
                <a:spcPts val="480"/>
              </a:spcBef>
              <a:spcAft>
                <a:spcPts val="0"/>
              </a:spcAft>
              <a:buClr>
                <a:schemeClr val="accent1"/>
              </a:buClr>
              <a:buSzPts val="1680"/>
              <a:buFont typeface="Noto Sans Symbols"/>
              <a:buChar char="✕"/>
              <a:defRPr sz="2400" b="0" i="0" u="none" strike="noStrike" cap="none">
                <a:solidFill>
                  <a:schemeClr val="dk2"/>
                </a:solidFill>
                <a:latin typeface="Source Sans Pro"/>
                <a:ea typeface="Source Sans Pro"/>
                <a:cs typeface="Source Sans Pro"/>
                <a:sym typeface="Source Sans Pro"/>
              </a:defRPr>
            </a:lvl3pPr>
            <a:lvl4pPr marL="1828800" marR="0" lvl="3" indent="-317500" algn="l" rtl="0">
              <a:spcBef>
                <a:spcPts val="400"/>
              </a:spcBef>
              <a:spcAft>
                <a:spcPts val="0"/>
              </a:spcAft>
              <a:buClr>
                <a:schemeClr val="accent1"/>
              </a:buClr>
              <a:buSzPts val="1400"/>
              <a:buFont typeface="Noto Sans Symbols"/>
              <a:buChar char="✱"/>
              <a:defRPr sz="2000" b="0" i="0" u="none" strike="noStrike" cap="none">
                <a:solidFill>
                  <a:schemeClr val="dk2"/>
                </a:solidFill>
                <a:latin typeface="Source Sans Pro"/>
                <a:ea typeface="Source Sans Pro"/>
                <a:cs typeface="Source Sans Pro"/>
                <a:sym typeface="Source Sans Pro"/>
              </a:defRPr>
            </a:lvl4pPr>
            <a:lvl5pPr marL="2286000" marR="0" lvl="4" indent="-304800" algn="l" rtl="0">
              <a:spcBef>
                <a:spcPts val="400"/>
              </a:spcBef>
              <a:spcAft>
                <a:spcPts val="0"/>
              </a:spcAft>
              <a:buClr>
                <a:schemeClr val="accent1"/>
              </a:buClr>
              <a:buSzPts val="1200"/>
              <a:buFont typeface="Noto Sans Symbols"/>
              <a:buChar char="✕"/>
              <a:defRPr sz="2000" b="0" i="0" u="none" strike="noStrike" cap="none">
                <a:solidFill>
                  <a:schemeClr val="dk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69" name="Google Shape;69;p9"/>
          <p:cNvSpPr txBox="1">
            <a:spLocks noGrp="1"/>
          </p:cNvSpPr>
          <p:nvPr>
            <p:ph type="dt" idx="10"/>
          </p:nvPr>
        </p:nvSpPr>
        <p:spPr>
          <a:xfrm>
            <a:off x="8636000" y="76201"/>
            <a:ext cx="3352800" cy="288925"/>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a:solidFill>
                  <a:srgbClr val="D28E28"/>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70" name="Google Shape;70;p9"/>
          <p:cNvSpPr txBox="1">
            <a:spLocks noGrp="1"/>
          </p:cNvSpPr>
          <p:nvPr>
            <p:ph type="ftr" idx="11"/>
          </p:nvPr>
        </p:nvSpPr>
        <p:spPr>
          <a:xfrm>
            <a:off x="4165600" y="76201"/>
            <a:ext cx="4470400" cy="288925"/>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a:solidFill>
                  <a:srgbClr val="D28E28"/>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71" name="Google Shape;71;p9"/>
          <p:cNvSpPr txBox="1">
            <a:spLocks noGrp="1"/>
          </p:cNvSpPr>
          <p:nvPr>
            <p:ph type="sldNum" idx="12"/>
          </p:nvPr>
        </p:nvSpPr>
        <p:spPr>
          <a:xfrm>
            <a:off x="10972800" y="6477001"/>
            <a:ext cx="1016000" cy="244475"/>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200">
                <a:solidFill>
                  <a:srgbClr val="D28E28"/>
                </a:solidFill>
                <a:latin typeface="Source Sans Pro"/>
                <a:ea typeface="Source Sans Pro"/>
                <a:cs typeface="Source Sans Pro"/>
                <a:sym typeface="Source Sans Pro"/>
              </a:defRPr>
            </a:lvl1pPr>
            <a:lvl2pPr marL="0" marR="0" lvl="1" indent="0" algn="r" rtl="0">
              <a:spcBef>
                <a:spcPts val="0"/>
              </a:spcBef>
              <a:buNone/>
              <a:defRPr sz="1200">
                <a:solidFill>
                  <a:srgbClr val="D28E28"/>
                </a:solidFill>
                <a:latin typeface="Source Sans Pro"/>
                <a:ea typeface="Source Sans Pro"/>
                <a:cs typeface="Source Sans Pro"/>
                <a:sym typeface="Source Sans Pro"/>
              </a:defRPr>
            </a:lvl2pPr>
            <a:lvl3pPr marL="0" marR="0" lvl="2" indent="0" algn="r" rtl="0">
              <a:spcBef>
                <a:spcPts val="0"/>
              </a:spcBef>
              <a:buNone/>
              <a:defRPr sz="1200">
                <a:solidFill>
                  <a:srgbClr val="D28E28"/>
                </a:solidFill>
                <a:latin typeface="Source Sans Pro"/>
                <a:ea typeface="Source Sans Pro"/>
                <a:cs typeface="Source Sans Pro"/>
                <a:sym typeface="Source Sans Pro"/>
              </a:defRPr>
            </a:lvl3pPr>
            <a:lvl4pPr marL="0" marR="0" lvl="3" indent="0" algn="r" rtl="0">
              <a:spcBef>
                <a:spcPts val="0"/>
              </a:spcBef>
              <a:buNone/>
              <a:defRPr sz="1200">
                <a:solidFill>
                  <a:srgbClr val="D28E28"/>
                </a:solidFill>
                <a:latin typeface="Source Sans Pro"/>
                <a:ea typeface="Source Sans Pro"/>
                <a:cs typeface="Source Sans Pro"/>
                <a:sym typeface="Source Sans Pro"/>
              </a:defRPr>
            </a:lvl4pPr>
            <a:lvl5pPr marL="0" marR="0" lvl="4" indent="0" algn="r" rtl="0">
              <a:spcBef>
                <a:spcPts val="0"/>
              </a:spcBef>
              <a:buNone/>
              <a:defRPr sz="1200">
                <a:solidFill>
                  <a:srgbClr val="D28E28"/>
                </a:solidFill>
                <a:latin typeface="Source Sans Pro"/>
                <a:ea typeface="Source Sans Pro"/>
                <a:cs typeface="Source Sans Pro"/>
                <a:sym typeface="Source Sans Pro"/>
              </a:defRPr>
            </a:lvl5pPr>
            <a:lvl6pPr marL="0" marR="0" lvl="5" indent="0" algn="r" rtl="0">
              <a:spcBef>
                <a:spcPts val="0"/>
              </a:spcBef>
              <a:buNone/>
              <a:defRPr sz="1200">
                <a:solidFill>
                  <a:srgbClr val="D28E28"/>
                </a:solidFill>
                <a:latin typeface="Source Sans Pro"/>
                <a:ea typeface="Source Sans Pro"/>
                <a:cs typeface="Source Sans Pro"/>
                <a:sym typeface="Source Sans Pro"/>
              </a:defRPr>
            </a:lvl6pPr>
            <a:lvl7pPr marL="0" marR="0" lvl="6" indent="0" algn="r" rtl="0">
              <a:spcBef>
                <a:spcPts val="0"/>
              </a:spcBef>
              <a:buNone/>
              <a:defRPr sz="1200">
                <a:solidFill>
                  <a:srgbClr val="D28E28"/>
                </a:solidFill>
                <a:latin typeface="Source Sans Pro"/>
                <a:ea typeface="Source Sans Pro"/>
                <a:cs typeface="Source Sans Pro"/>
                <a:sym typeface="Source Sans Pro"/>
              </a:defRPr>
            </a:lvl7pPr>
            <a:lvl8pPr marL="0" marR="0" lvl="7" indent="0" algn="r" rtl="0">
              <a:spcBef>
                <a:spcPts val="0"/>
              </a:spcBef>
              <a:buNone/>
              <a:defRPr sz="1200">
                <a:solidFill>
                  <a:srgbClr val="D28E28"/>
                </a:solidFill>
                <a:latin typeface="Source Sans Pro"/>
                <a:ea typeface="Source Sans Pro"/>
                <a:cs typeface="Source Sans Pro"/>
                <a:sym typeface="Source Sans Pro"/>
              </a:defRPr>
            </a:lvl8pPr>
            <a:lvl9pPr marL="0" marR="0" lvl="8" indent="0" algn="r" rtl="0">
              <a:spcBef>
                <a:spcPts val="0"/>
              </a:spcBef>
              <a:buNone/>
              <a:defRPr sz="1200">
                <a:solidFill>
                  <a:srgbClr val="D28E28"/>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72"/>
        <p:cNvGrpSpPr/>
        <p:nvPr/>
      </p:nvGrpSpPr>
      <p:grpSpPr>
        <a:xfrm>
          <a:off x="0" y="0"/>
          <a:ext cx="0" cy="0"/>
          <a:chOff x="0" y="0"/>
          <a:chExt cx="0" cy="0"/>
        </a:xfrm>
      </p:grpSpPr>
      <p:sp>
        <p:nvSpPr>
          <p:cNvPr id="73" name="Google Shape;73;p10"/>
          <p:cNvSpPr>
            <a:spLocks noGrp="1"/>
          </p:cNvSpPr>
          <p:nvPr>
            <p:ph type="pic" idx="2"/>
          </p:nvPr>
        </p:nvSpPr>
        <p:spPr>
          <a:xfrm>
            <a:off x="4673600" y="616634"/>
            <a:ext cx="6705600" cy="3657600"/>
          </a:xfrm>
          <a:prstGeom prst="rect">
            <a:avLst/>
          </a:prstGeom>
          <a:solidFill>
            <a:schemeClr val="lt1"/>
          </a:solidFill>
          <a:ln w="9525" cap="flat" cmpd="sng">
            <a:solidFill>
              <a:schemeClr val="accent1"/>
            </a:solidFill>
            <a:prstDash val="solid"/>
            <a:round/>
            <a:headEnd type="none" w="sm" len="sm"/>
            <a:tailEnd type="none" w="sm" len="sm"/>
          </a:ln>
          <a:effectLst>
            <a:reflection stA="49000" endA="500" endPos="10000" dist="900" dir="5400000" sy="-90000" algn="bl" rotWithShape="0"/>
          </a:effectLst>
        </p:spPr>
        <p:txBody>
          <a:bodyPr spcFirstLastPara="1" wrap="square" lIns="91425" tIns="45700" rIns="91425" bIns="45700" anchor="t" anchorCtr="0"/>
          <a:lstStyle>
            <a:lvl1pPr marR="0" lvl="0" algn="l" rtl="0">
              <a:spcBef>
                <a:spcPts val="640"/>
              </a:spcBef>
              <a:spcAft>
                <a:spcPts val="0"/>
              </a:spcAft>
              <a:buClr>
                <a:schemeClr val="accent1"/>
              </a:buClr>
              <a:buSzPts val="2240"/>
              <a:buFont typeface="Noto Sans Symbols"/>
              <a:buNone/>
              <a:defRPr sz="3200" b="0" i="0" u="none" strike="noStrike" cap="none">
                <a:solidFill>
                  <a:schemeClr val="dk2"/>
                </a:solidFill>
                <a:latin typeface="Source Sans Pro"/>
                <a:ea typeface="Source Sans Pro"/>
                <a:cs typeface="Source Sans Pro"/>
                <a:sym typeface="Source Sans Pro"/>
              </a:defRPr>
            </a:lvl1pPr>
            <a:lvl2pPr marR="0" lvl="1" algn="l" rtl="0">
              <a:spcBef>
                <a:spcPts val="560"/>
              </a:spcBef>
              <a:spcAft>
                <a:spcPts val="0"/>
              </a:spcAft>
              <a:buClr>
                <a:schemeClr val="accent1"/>
              </a:buClr>
              <a:buSzPts val="1960"/>
              <a:buFont typeface="Noto Sans Symbols"/>
              <a:buChar char="+"/>
              <a:defRPr sz="2800" b="0" i="0" u="none" strike="noStrike" cap="none">
                <a:solidFill>
                  <a:schemeClr val="dk2"/>
                </a:solidFill>
                <a:latin typeface="Source Sans Pro"/>
                <a:ea typeface="Source Sans Pro"/>
                <a:cs typeface="Source Sans Pro"/>
                <a:sym typeface="Source Sans Pro"/>
              </a:defRPr>
            </a:lvl2pPr>
            <a:lvl3pPr marR="0" lvl="2" algn="l" rtl="0">
              <a:spcBef>
                <a:spcPts val="480"/>
              </a:spcBef>
              <a:spcAft>
                <a:spcPts val="0"/>
              </a:spcAft>
              <a:buClr>
                <a:schemeClr val="accent1"/>
              </a:buClr>
              <a:buSzPts val="1680"/>
              <a:buFont typeface="Noto Sans Symbols"/>
              <a:buChar char="✕"/>
              <a:defRPr sz="2400" b="0" i="0" u="none" strike="noStrike" cap="none">
                <a:solidFill>
                  <a:schemeClr val="dk2"/>
                </a:solidFill>
                <a:latin typeface="Source Sans Pro"/>
                <a:ea typeface="Source Sans Pro"/>
                <a:cs typeface="Source Sans Pro"/>
                <a:sym typeface="Source Sans Pro"/>
              </a:defRPr>
            </a:lvl3pPr>
            <a:lvl4pPr marR="0" lvl="3" algn="l" rtl="0">
              <a:spcBef>
                <a:spcPts val="400"/>
              </a:spcBef>
              <a:spcAft>
                <a:spcPts val="0"/>
              </a:spcAft>
              <a:buClr>
                <a:schemeClr val="accent1"/>
              </a:buClr>
              <a:buSzPts val="1400"/>
              <a:buFont typeface="Noto Sans Symbols"/>
              <a:buChar char="✱"/>
              <a:defRPr sz="2000" b="0" i="0" u="none" strike="noStrike" cap="none">
                <a:solidFill>
                  <a:schemeClr val="dk2"/>
                </a:solidFill>
                <a:latin typeface="Source Sans Pro"/>
                <a:ea typeface="Source Sans Pro"/>
                <a:cs typeface="Source Sans Pro"/>
                <a:sym typeface="Source Sans Pro"/>
              </a:defRPr>
            </a:lvl4pPr>
            <a:lvl5pPr marR="0" lvl="4"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5pPr>
            <a:lvl6pPr marR="0" lvl="5"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R="0" lvl="6"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R="0" lvl="7"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R="0" lvl="8"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74" name="Google Shape;74;p10"/>
          <p:cNvSpPr txBox="1">
            <a:spLocks noGrp="1"/>
          </p:cNvSpPr>
          <p:nvPr>
            <p:ph type="dt" idx="10"/>
          </p:nvPr>
        </p:nvSpPr>
        <p:spPr>
          <a:xfrm>
            <a:off x="8636000" y="76201"/>
            <a:ext cx="3352800" cy="288925"/>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a:solidFill>
                  <a:srgbClr val="D28E28"/>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75" name="Google Shape;75;p10"/>
          <p:cNvSpPr txBox="1">
            <a:spLocks noGrp="1"/>
          </p:cNvSpPr>
          <p:nvPr>
            <p:ph type="ftr" idx="11"/>
          </p:nvPr>
        </p:nvSpPr>
        <p:spPr>
          <a:xfrm>
            <a:off x="4165600" y="76201"/>
            <a:ext cx="4470400" cy="288925"/>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a:solidFill>
                  <a:srgbClr val="D28E28"/>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76" name="Google Shape;76;p10"/>
          <p:cNvSpPr txBox="1">
            <a:spLocks noGrp="1"/>
          </p:cNvSpPr>
          <p:nvPr>
            <p:ph type="sldNum" idx="12"/>
          </p:nvPr>
        </p:nvSpPr>
        <p:spPr>
          <a:xfrm>
            <a:off x="10972800" y="6477001"/>
            <a:ext cx="1016000" cy="244475"/>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200">
                <a:solidFill>
                  <a:srgbClr val="D28E28"/>
                </a:solidFill>
                <a:latin typeface="Source Sans Pro"/>
                <a:ea typeface="Source Sans Pro"/>
                <a:cs typeface="Source Sans Pro"/>
                <a:sym typeface="Source Sans Pro"/>
              </a:defRPr>
            </a:lvl1pPr>
            <a:lvl2pPr marL="0" marR="0" lvl="1" indent="0" algn="r" rtl="0">
              <a:spcBef>
                <a:spcPts val="0"/>
              </a:spcBef>
              <a:buNone/>
              <a:defRPr sz="1200">
                <a:solidFill>
                  <a:srgbClr val="D28E28"/>
                </a:solidFill>
                <a:latin typeface="Source Sans Pro"/>
                <a:ea typeface="Source Sans Pro"/>
                <a:cs typeface="Source Sans Pro"/>
                <a:sym typeface="Source Sans Pro"/>
              </a:defRPr>
            </a:lvl2pPr>
            <a:lvl3pPr marL="0" marR="0" lvl="2" indent="0" algn="r" rtl="0">
              <a:spcBef>
                <a:spcPts val="0"/>
              </a:spcBef>
              <a:buNone/>
              <a:defRPr sz="1200">
                <a:solidFill>
                  <a:srgbClr val="D28E28"/>
                </a:solidFill>
                <a:latin typeface="Source Sans Pro"/>
                <a:ea typeface="Source Sans Pro"/>
                <a:cs typeface="Source Sans Pro"/>
                <a:sym typeface="Source Sans Pro"/>
              </a:defRPr>
            </a:lvl3pPr>
            <a:lvl4pPr marL="0" marR="0" lvl="3" indent="0" algn="r" rtl="0">
              <a:spcBef>
                <a:spcPts val="0"/>
              </a:spcBef>
              <a:buNone/>
              <a:defRPr sz="1200">
                <a:solidFill>
                  <a:srgbClr val="D28E28"/>
                </a:solidFill>
                <a:latin typeface="Source Sans Pro"/>
                <a:ea typeface="Source Sans Pro"/>
                <a:cs typeface="Source Sans Pro"/>
                <a:sym typeface="Source Sans Pro"/>
              </a:defRPr>
            </a:lvl4pPr>
            <a:lvl5pPr marL="0" marR="0" lvl="4" indent="0" algn="r" rtl="0">
              <a:spcBef>
                <a:spcPts val="0"/>
              </a:spcBef>
              <a:buNone/>
              <a:defRPr sz="1200">
                <a:solidFill>
                  <a:srgbClr val="D28E28"/>
                </a:solidFill>
                <a:latin typeface="Source Sans Pro"/>
                <a:ea typeface="Source Sans Pro"/>
                <a:cs typeface="Source Sans Pro"/>
                <a:sym typeface="Source Sans Pro"/>
              </a:defRPr>
            </a:lvl5pPr>
            <a:lvl6pPr marL="0" marR="0" lvl="5" indent="0" algn="r" rtl="0">
              <a:spcBef>
                <a:spcPts val="0"/>
              </a:spcBef>
              <a:buNone/>
              <a:defRPr sz="1200">
                <a:solidFill>
                  <a:srgbClr val="D28E28"/>
                </a:solidFill>
                <a:latin typeface="Source Sans Pro"/>
                <a:ea typeface="Source Sans Pro"/>
                <a:cs typeface="Source Sans Pro"/>
                <a:sym typeface="Source Sans Pro"/>
              </a:defRPr>
            </a:lvl6pPr>
            <a:lvl7pPr marL="0" marR="0" lvl="6" indent="0" algn="r" rtl="0">
              <a:spcBef>
                <a:spcPts val="0"/>
              </a:spcBef>
              <a:buNone/>
              <a:defRPr sz="1200">
                <a:solidFill>
                  <a:srgbClr val="D28E28"/>
                </a:solidFill>
                <a:latin typeface="Source Sans Pro"/>
                <a:ea typeface="Source Sans Pro"/>
                <a:cs typeface="Source Sans Pro"/>
                <a:sym typeface="Source Sans Pro"/>
              </a:defRPr>
            </a:lvl7pPr>
            <a:lvl8pPr marL="0" marR="0" lvl="7" indent="0" algn="r" rtl="0">
              <a:spcBef>
                <a:spcPts val="0"/>
              </a:spcBef>
              <a:buNone/>
              <a:defRPr sz="1200">
                <a:solidFill>
                  <a:srgbClr val="D28E28"/>
                </a:solidFill>
                <a:latin typeface="Source Sans Pro"/>
                <a:ea typeface="Source Sans Pro"/>
                <a:cs typeface="Source Sans Pro"/>
                <a:sym typeface="Source Sans Pro"/>
              </a:defRPr>
            </a:lvl8pPr>
            <a:lvl9pPr marL="0" marR="0" lvl="8" indent="0" algn="r" rtl="0">
              <a:spcBef>
                <a:spcPts val="0"/>
              </a:spcBef>
              <a:buNone/>
              <a:defRPr sz="1200">
                <a:solidFill>
                  <a:srgbClr val="D28E28"/>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US"/>
              <a:t>‹#›</a:t>
            </a:fld>
            <a:endParaRPr/>
          </a:p>
        </p:txBody>
      </p:sp>
      <p:sp>
        <p:nvSpPr>
          <p:cNvPr id="77" name="Google Shape;77;p10"/>
          <p:cNvSpPr txBox="1">
            <a:spLocks noGrp="1"/>
          </p:cNvSpPr>
          <p:nvPr>
            <p:ph type="title"/>
          </p:nvPr>
        </p:nvSpPr>
        <p:spPr>
          <a:xfrm>
            <a:off x="508000" y="4993760"/>
            <a:ext cx="7823200" cy="522288"/>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2000"/>
              <a:buFont typeface="Source Sans Pro"/>
              <a:buNone/>
              <a:defRPr sz="2000" b="1" i="0" u="none" strike="noStrike" cap="none">
                <a:solidFill>
                  <a:schemeClr val="dk2"/>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8" name="Google Shape;78;p10"/>
          <p:cNvSpPr txBox="1">
            <a:spLocks noGrp="1"/>
          </p:cNvSpPr>
          <p:nvPr>
            <p:ph type="body" idx="1"/>
          </p:nvPr>
        </p:nvSpPr>
        <p:spPr>
          <a:xfrm>
            <a:off x="508000" y="5533218"/>
            <a:ext cx="7823200" cy="768350"/>
          </a:xfrm>
          <a:prstGeom prst="rect">
            <a:avLst/>
          </a:prstGeom>
          <a:noFill/>
          <a:ln>
            <a:noFill/>
          </a:ln>
        </p:spPr>
        <p:txBody>
          <a:bodyPr spcFirstLastPara="1" wrap="square" lIns="109725" tIns="0" rIns="91425" bIns="45700" anchor="t" anchorCtr="0"/>
          <a:lstStyle>
            <a:lvl1pPr marL="457200" marR="0" lvl="0" indent="-228600" algn="l" rtl="0">
              <a:spcBef>
                <a:spcPts val="280"/>
              </a:spcBef>
              <a:spcAft>
                <a:spcPts val="0"/>
              </a:spcAft>
              <a:buClr>
                <a:schemeClr val="accent1"/>
              </a:buClr>
              <a:buSzPts val="980"/>
              <a:buFont typeface="Noto Sans Symbols"/>
              <a:buNone/>
              <a:defRPr sz="1400" b="0" i="0" u="none" strike="noStrike" cap="none">
                <a:solidFill>
                  <a:schemeClr val="dk2"/>
                </a:solidFill>
                <a:latin typeface="Source Sans Pro"/>
                <a:ea typeface="Source Sans Pro"/>
                <a:cs typeface="Source Sans Pro"/>
                <a:sym typeface="Source Sans Pro"/>
              </a:defRPr>
            </a:lvl1pPr>
            <a:lvl2pPr marL="914400" marR="0" lvl="1" indent="-281940" algn="l" rtl="0">
              <a:spcBef>
                <a:spcPts val="240"/>
              </a:spcBef>
              <a:spcAft>
                <a:spcPts val="0"/>
              </a:spcAft>
              <a:buClr>
                <a:schemeClr val="accent1"/>
              </a:buClr>
              <a:buSzPts val="840"/>
              <a:buFont typeface="Noto Sans Symbols"/>
              <a:buChar char="+"/>
              <a:defRPr sz="1200" b="0" i="0" u="none" strike="noStrike" cap="none">
                <a:solidFill>
                  <a:schemeClr val="dk2"/>
                </a:solidFill>
                <a:latin typeface="Source Sans Pro"/>
                <a:ea typeface="Source Sans Pro"/>
                <a:cs typeface="Source Sans Pro"/>
                <a:sym typeface="Source Sans Pro"/>
              </a:defRPr>
            </a:lvl2pPr>
            <a:lvl3pPr marL="1371600" marR="0" lvl="2" indent="-273050" algn="l" rtl="0">
              <a:spcBef>
                <a:spcPts val="200"/>
              </a:spcBef>
              <a:spcAft>
                <a:spcPts val="0"/>
              </a:spcAft>
              <a:buClr>
                <a:schemeClr val="accent1"/>
              </a:buClr>
              <a:buSzPts val="700"/>
              <a:buFont typeface="Noto Sans Symbols"/>
              <a:buChar char="✕"/>
              <a:defRPr sz="1000" b="0" i="0" u="none" strike="noStrike" cap="none">
                <a:solidFill>
                  <a:schemeClr val="dk2"/>
                </a:solidFill>
                <a:latin typeface="Source Sans Pro"/>
                <a:ea typeface="Source Sans Pro"/>
                <a:cs typeface="Source Sans Pro"/>
                <a:sym typeface="Source Sans Pro"/>
              </a:defRPr>
            </a:lvl3pPr>
            <a:lvl4pPr marL="1828800" marR="0" lvl="3" indent="-268605" algn="l" rtl="0">
              <a:spcBef>
                <a:spcPts val="180"/>
              </a:spcBef>
              <a:spcAft>
                <a:spcPts val="0"/>
              </a:spcAft>
              <a:buClr>
                <a:schemeClr val="accent1"/>
              </a:buClr>
              <a:buSzPts val="630"/>
              <a:buFont typeface="Noto Sans Symbols"/>
              <a:buChar char="✱"/>
              <a:defRPr sz="900" b="0" i="0" u="none" strike="noStrike" cap="none">
                <a:solidFill>
                  <a:schemeClr val="dk2"/>
                </a:solidFill>
                <a:latin typeface="Source Sans Pro"/>
                <a:ea typeface="Source Sans Pro"/>
                <a:cs typeface="Source Sans Pro"/>
                <a:sym typeface="Source Sans Pro"/>
              </a:defRPr>
            </a:lvl4pPr>
            <a:lvl5pPr marL="2286000" marR="0" lvl="4" indent="-262889" algn="l" rtl="0">
              <a:spcBef>
                <a:spcPts val="180"/>
              </a:spcBef>
              <a:spcAft>
                <a:spcPts val="0"/>
              </a:spcAft>
              <a:buClr>
                <a:schemeClr val="accent1"/>
              </a:buClr>
              <a:buSzPts val="540"/>
              <a:buFont typeface="Noto Sans Symbols"/>
              <a:buChar char="✕"/>
              <a:defRPr sz="900" b="0" i="0" u="none" strike="noStrike" cap="none">
                <a:solidFill>
                  <a:schemeClr val="dk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9"/>
        <p:cNvGrpSpPr/>
        <p:nvPr/>
      </p:nvGrpSpPr>
      <p:grpSpPr>
        <a:xfrm>
          <a:off x="0" y="0"/>
          <a:ext cx="0" cy="0"/>
          <a:chOff x="0" y="0"/>
          <a:chExt cx="0" cy="0"/>
        </a:xfrm>
      </p:grpSpPr>
      <p:sp>
        <p:nvSpPr>
          <p:cNvPr id="80" name="Google Shape;80;p11"/>
          <p:cNvSpPr txBox="1">
            <a:spLocks noGrp="1"/>
          </p:cNvSpPr>
          <p:nvPr>
            <p:ph type="title"/>
          </p:nvPr>
        </p:nvSpPr>
        <p:spPr>
          <a:xfrm>
            <a:off x="406400" y="457200"/>
            <a:ext cx="11582400" cy="8382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3600"/>
              <a:buFont typeface="Source Sans Pro"/>
              <a:buNone/>
              <a:defRPr sz="3600" b="0" i="0" u="none" strike="noStrike" cap="none">
                <a:solidFill>
                  <a:schemeClr val="dk2"/>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1" name="Google Shape;81;p11"/>
          <p:cNvSpPr txBox="1">
            <a:spLocks noGrp="1"/>
          </p:cNvSpPr>
          <p:nvPr>
            <p:ph type="body" idx="1"/>
          </p:nvPr>
        </p:nvSpPr>
        <p:spPr>
          <a:xfrm rot="5400000">
            <a:off x="3934618" y="-1974056"/>
            <a:ext cx="4525963" cy="11582400"/>
          </a:xfrm>
          <a:prstGeom prst="rect">
            <a:avLst/>
          </a:prstGeom>
          <a:noFill/>
          <a:ln>
            <a:noFill/>
          </a:ln>
        </p:spPr>
        <p:txBody>
          <a:bodyPr spcFirstLastPara="1" wrap="square" lIns="91425" tIns="45700" rIns="91425" bIns="45700" anchor="t" anchorCtr="0"/>
          <a:lstStyle>
            <a:lvl1pPr marL="457200" marR="0" lvl="0" indent="-370840" algn="l" rtl="0">
              <a:spcBef>
                <a:spcPts val="640"/>
              </a:spcBef>
              <a:spcAft>
                <a:spcPts val="0"/>
              </a:spcAft>
              <a:buClr>
                <a:schemeClr val="accent1"/>
              </a:buClr>
              <a:buSzPts val="2240"/>
              <a:buFont typeface="Noto Sans Symbols"/>
              <a:buChar char="✕"/>
              <a:defRPr sz="3200" b="0" i="0" u="none" strike="noStrike" cap="none">
                <a:solidFill>
                  <a:schemeClr val="dk2"/>
                </a:solidFill>
                <a:latin typeface="Source Sans Pro"/>
                <a:ea typeface="Source Sans Pro"/>
                <a:cs typeface="Source Sans Pro"/>
                <a:sym typeface="Source Sans Pro"/>
              </a:defRPr>
            </a:lvl1pPr>
            <a:lvl2pPr marL="914400" marR="0" lvl="1" indent="-353060" algn="l" rtl="0">
              <a:spcBef>
                <a:spcPts val="560"/>
              </a:spcBef>
              <a:spcAft>
                <a:spcPts val="0"/>
              </a:spcAft>
              <a:buClr>
                <a:schemeClr val="accent1"/>
              </a:buClr>
              <a:buSzPts val="1960"/>
              <a:buFont typeface="Noto Sans Symbols"/>
              <a:buChar char="+"/>
              <a:defRPr sz="2800" b="0" i="0" u="none" strike="noStrike" cap="none">
                <a:solidFill>
                  <a:schemeClr val="dk2"/>
                </a:solidFill>
                <a:latin typeface="Source Sans Pro"/>
                <a:ea typeface="Source Sans Pro"/>
                <a:cs typeface="Source Sans Pro"/>
                <a:sym typeface="Source Sans Pro"/>
              </a:defRPr>
            </a:lvl2pPr>
            <a:lvl3pPr marL="1371600" marR="0" lvl="2" indent="-335280" algn="l" rtl="0">
              <a:spcBef>
                <a:spcPts val="480"/>
              </a:spcBef>
              <a:spcAft>
                <a:spcPts val="0"/>
              </a:spcAft>
              <a:buClr>
                <a:schemeClr val="accent1"/>
              </a:buClr>
              <a:buSzPts val="1680"/>
              <a:buFont typeface="Noto Sans Symbols"/>
              <a:buChar char="✕"/>
              <a:defRPr sz="2400" b="0" i="0" u="none" strike="noStrike" cap="none">
                <a:solidFill>
                  <a:schemeClr val="dk2"/>
                </a:solidFill>
                <a:latin typeface="Source Sans Pro"/>
                <a:ea typeface="Source Sans Pro"/>
                <a:cs typeface="Source Sans Pro"/>
                <a:sym typeface="Source Sans Pro"/>
              </a:defRPr>
            </a:lvl3pPr>
            <a:lvl4pPr marL="1828800" marR="0" lvl="3" indent="-317500" algn="l" rtl="0">
              <a:spcBef>
                <a:spcPts val="400"/>
              </a:spcBef>
              <a:spcAft>
                <a:spcPts val="0"/>
              </a:spcAft>
              <a:buClr>
                <a:schemeClr val="accent1"/>
              </a:buClr>
              <a:buSzPts val="1400"/>
              <a:buFont typeface="Noto Sans Symbols"/>
              <a:buChar char="✱"/>
              <a:defRPr sz="2000" b="0" i="0" u="none" strike="noStrike" cap="none">
                <a:solidFill>
                  <a:schemeClr val="dk2"/>
                </a:solidFill>
                <a:latin typeface="Source Sans Pro"/>
                <a:ea typeface="Source Sans Pro"/>
                <a:cs typeface="Source Sans Pro"/>
                <a:sym typeface="Source Sans Pro"/>
              </a:defRPr>
            </a:lvl4pPr>
            <a:lvl5pPr marL="2286000" marR="0" lvl="4"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82" name="Google Shape;82;p11"/>
          <p:cNvSpPr txBox="1">
            <a:spLocks noGrp="1"/>
          </p:cNvSpPr>
          <p:nvPr>
            <p:ph type="dt" idx="10"/>
          </p:nvPr>
        </p:nvSpPr>
        <p:spPr>
          <a:xfrm>
            <a:off x="8636000" y="76201"/>
            <a:ext cx="3352800" cy="288925"/>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a:solidFill>
                  <a:srgbClr val="D28E28"/>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83" name="Google Shape;83;p11"/>
          <p:cNvSpPr txBox="1">
            <a:spLocks noGrp="1"/>
          </p:cNvSpPr>
          <p:nvPr>
            <p:ph type="ftr" idx="11"/>
          </p:nvPr>
        </p:nvSpPr>
        <p:spPr>
          <a:xfrm>
            <a:off x="4165600" y="76201"/>
            <a:ext cx="4470400" cy="288925"/>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a:solidFill>
                  <a:srgbClr val="D28E28"/>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84" name="Google Shape;84;p11"/>
          <p:cNvSpPr txBox="1">
            <a:spLocks noGrp="1"/>
          </p:cNvSpPr>
          <p:nvPr>
            <p:ph type="sldNum" idx="12"/>
          </p:nvPr>
        </p:nvSpPr>
        <p:spPr>
          <a:xfrm>
            <a:off x="10972800" y="6477001"/>
            <a:ext cx="1016000" cy="244475"/>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200">
                <a:solidFill>
                  <a:srgbClr val="D28E28"/>
                </a:solidFill>
                <a:latin typeface="Source Sans Pro"/>
                <a:ea typeface="Source Sans Pro"/>
                <a:cs typeface="Source Sans Pro"/>
                <a:sym typeface="Source Sans Pro"/>
              </a:defRPr>
            </a:lvl1pPr>
            <a:lvl2pPr marL="0" marR="0" lvl="1" indent="0" algn="r" rtl="0">
              <a:spcBef>
                <a:spcPts val="0"/>
              </a:spcBef>
              <a:buNone/>
              <a:defRPr sz="1200">
                <a:solidFill>
                  <a:srgbClr val="D28E28"/>
                </a:solidFill>
                <a:latin typeface="Source Sans Pro"/>
                <a:ea typeface="Source Sans Pro"/>
                <a:cs typeface="Source Sans Pro"/>
                <a:sym typeface="Source Sans Pro"/>
              </a:defRPr>
            </a:lvl2pPr>
            <a:lvl3pPr marL="0" marR="0" lvl="2" indent="0" algn="r" rtl="0">
              <a:spcBef>
                <a:spcPts val="0"/>
              </a:spcBef>
              <a:buNone/>
              <a:defRPr sz="1200">
                <a:solidFill>
                  <a:srgbClr val="D28E28"/>
                </a:solidFill>
                <a:latin typeface="Source Sans Pro"/>
                <a:ea typeface="Source Sans Pro"/>
                <a:cs typeface="Source Sans Pro"/>
                <a:sym typeface="Source Sans Pro"/>
              </a:defRPr>
            </a:lvl3pPr>
            <a:lvl4pPr marL="0" marR="0" lvl="3" indent="0" algn="r" rtl="0">
              <a:spcBef>
                <a:spcPts val="0"/>
              </a:spcBef>
              <a:buNone/>
              <a:defRPr sz="1200">
                <a:solidFill>
                  <a:srgbClr val="D28E28"/>
                </a:solidFill>
                <a:latin typeface="Source Sans Pro"/>
                <a:ea typeface="Source Sans Pro"/>
                <a:cs typeface="Source Sans Pro"/>
                <a:sym typeface="Source Sans Pro"/>
              </a:defRPr>
            </a:lvl4pPr>
            <a:lvl5pPr marL="0" marR="0" lvl="4" indent="0" algn="r" rtl="0">
              <a:spcBef>
                <a:spcPts val="0"/>
              </a:spcBef>
              <a:buNone/>
              <a:defRPr sz="1200">
                <a:solidFill>
                  <a:srgbClr val="D28E28"/>
                </a:solidFill>
                <a:latin typeface="Source Sans Pro"/>
                <a:ea typeface="Source Sans Pro"/>
                <a:cs typeface="Source Sans Pro"/>
                <a:sym typeface="Source Sans Pro"/>
              </a:defRPr>
            </a:lvl5pPr>
            <a:lvl6pPr marL="0" marR="0" lvl="5" indent="0" algn="r" rtl="0">
              <a:spcBef>
                <a:spcPts val="0"/>
              </a:spcBef>
              <a:buNone/>
              <a:defRPr sz="1200">
                <a:solidFill>
                  <a:srgbClr val="D28E28"/>
                </a:solidFill>
                <a:latin typeface="Source Sans Pro"/>
                <a:ea typeface="Source Sans Pro"/>
                <a:cs typeface="Source Sans Pro"/>
                <a:sym typeface="Source Sans Pro"/>
              </a:defRPr>
            </a:lvl6pPr>
            <a:lvl7pPr marL="0" marR="0" lvl="6" indent="0" algn="r" rtl="0">
              <a:spcBef>
                <a:spcPts val="0"/>
              </a:spcBef>
              <a:buNone/>
              <a:defRPr sz="1200">
                <a:solidFill>
                  <a:srgbClr val="D28E28"/>
                </a:solidFill>
                <a:latin typeface="Source Sans Pro"/>
                <a:ea typeface="Source Sans Pro"/>
                <a:cs typeface="Source Sans Pro"/>
                <a:sym typeface="Source Sans Pro"/>
              </a:defRPr>
            </a:lvl7pPr>
            <a:lvl8pPr marL="0" marR="0" lvl="7" indent="0" algn="r" rtl="0">
              <a:spcBef>
                <a:spcPts val="0"/>
              </a:spcBef>
              <a:buNone/>
              <a:defRPr sz="1200">
                <a:solidFill>
                  <a:srgbClr val="D28E28"/>
                </a:solidFill>
                <a:latin typeface="Source Sans Pro"/>
                <a:ea typeface="Source Sans Pro"/>
                <a:cs typeface="Source Sans Pro"/>
                <a:sym typeface="Source Sans Pro"/>
              </a:defRPr>
            </a:lvl8pPr>
            <a:lvl9pPr marL="0" marR="0" lvl="8" indent="0" algn="r" rtl="0">
              <a:spcBef>
                <a:spcPts val="0"/>
              </a:spcBef>
              <a:buNone/>
              <a:defRPr sz="1200">
                <a:solidFill>
                  <a:srgbClr val="D28E28"/>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85"/>
        <p:cNvGrpSpPr/>
        <p:nvPr/>
      </p:nvGrpSpPr>
      <p:grpSpPr>
        <a:xfrm>
          <a:off x="0" y="0"/>
          <a:ext cx="0" cy="0"/>
          <a:chOff x="0" y="0"/>
          <a:chExt cx="0" cy="0"/>
        </a:xfrm>
      </p:grpSpPr>
      <p:sp>
        <p:nvSpPr>
          <p:cNvPr id="86" name="Google Shape;86;p12"/>
          <p:cNvSpPr txBox="1">
            <a:spLocks noGrp="1"/>
          </p:cNvSpPr>
          <p:nvPr>
            <p:ph type="title"/>
          </p:nvPr>
        </p:nvSpPr>
        <p:spPr>
          <a:xfrm rot="5400000">
            <a:off x="7437437" y="2255840"/>
            <a:ext cx="5851525" cy="24384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3600"/>
              <a:buFont typeface="Source Sans Pro"/>
              <a:buNone/>
              <a:defRPr sz="3600" b="0" i="0" u="none" strike="noStrike" cap="none">
                <a:solidFill>
                  <a:schemeClr val="dk2"/>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7" name="Google Shape;87;p12"/>
          <p:cNvSpPr txBox="1">
            <a:spLocks noGrp="1"/>
          </p:cNvSpPr>
          <p:nvPr>
            <p:ph type="body" idx="1"/>
          </p:nvPr>
        </p:nvSpPr>
        <p:spPr>
          <a:xfrm rot="5400000">
            <a:off x="1849437" y="-690561"/>
            <a:ext cx="5851525" cy="8331200"/>
          </a:xfrm>
          <a:prstGeom prst="rect">
            <a:avLst/>
          </a:prstGeom>
          <a:noFill/>
          <a:ln>
            <a:noFill/>
          </a:ln>
        </p:spPr>
        <p:txBody>
          <a:bodyPr spcFirstLastPara="1" wrap="square" lIns="91425" tIns="45700" rIns="91425" bIns="45700" anchor="t" anchorCtr="0"/>
          <a:lstStyle>
            <a:lvl1pPr marL="457200" marR="0" lvl="0" indent="-370840" algn="l" rtl="0">
              <a:spcBef>
                <a:spcPts val="640"/>
              </a:spcBef>
              <a:spcAft>
                <a:spcPts val="0"/>
              </a:spcAft>
              <a:buClr>
                <a:schemeClr val="accent1"/>
              </a:buClr>
              <a:buSzPts val="2240"/>
              <a:buFont typeface="Noto Sans Symbols"/>
              <a:buChar char="✕"/>
              <a:defRPr sz="3200" b="0" i="0" u="none" strike="noStrike" cap="none">
                <a:solidFill>
                  <a:schemeClr val="dk2"/>
                </a:solidFill>
                <a:latin typeface="Source Sans Pro"/>
                <a:ea typeface="Source Sans Pro"/>
                <a:cs typeface="Source Sans Pro"/>
                <a:sym typeface="Source Sans Pro"/>
              </a:defRPr>
            </a:lvl1pPr>
            <a:lvl2pPr marL="914400" marR="0" lvl="1" indent="-353060" algn="l" rtl="0">
              <a:spcBef>
                <a:spcPts val="560"/>
              </a:spcBef>
              <a:spcAft>
                <a:spcPts val="0"/>
              </a:spcAft>
              <a:buClr>
                <a:schemeClr val="accent1"/>
              </a:buClr>
              <a:buSzPts val="1960"/>
              <a:buFont typeface="Noto Sans Symbols"/>
              <a:buChar char="+"/>
              <a:defRPr sz="2800" b="0" i="0" u="none" strike="noStrike" cap="none">
                <a:solidFill>
                  <a:schemeClr val="dk2"/>
                </a:solidFill>
                <a:latin typeface="Source Sans Pro"/>
                <a:ea typeface="Source Sans Pro"/>
                <a:cs typeface="Source Sans Pro"/>
                <a:sym typeface="Source Sans Pro"/>
              </a:defRPr>
            </a:lvl2pPr>
            <a:lvl3pPr marL="1371600" marR="0" lvl="2" indent="-335280" algn="l" rtl="0">
              <a:spcBef>
                <a:spcPts val="480"/>
              </a:spcBef>
              <a:spcAft>
                <a:spcPts val="0"/>
              </a:spcAft>
              <a:buClr>
                <a:schemeClr val="accent1"/>
              </a:buClr>
              <a:buSzPts val="1680"/>
              <a:buFont typeface="Noto Sans Symbols"/>
              <a:buChar char="✕"/>
              <a:defRPr sz="2400" b="0" i="0" u="none" strike="noStrike" cap="none">
                <a:solidFill>
                  <a:schemeClr val="dk2"/>
                </a:solidFill>
                <a:latin typeface="Source Sans Pro"/>
                <a:ea typeface="Source Sans Pro"/>
                <a:cs typeface="Source Sans Pro"/>
                <a:sym typeface="Source Sans Pro"/>
              </a:defRPr>
            </a:lvl3pPr>
            <a:lvl4pPr marL="1828800" marR="0" lvl="3" indent="-317500" algn="l" rtl="0">
              <a:spcBef>
                <a:spcPts val="400"/>
              </a:spcBef>
              <a:spcAft>
                <a:spcPts val="0"/>
              </a:spcAft>
              <a:buClr>
                <a:schemeClr val="accent1"/>
              </a:buClr>
              <a:buSzPts val="1400"/>
              <a:buFont typeface="Noto Sans Symbols"/>
              <a:buChar char="✱"/>
              <a:defRPr sz="2000" b="0" i="0" u="none" strike="noStrike" cap="none">
                <a:solidFill>
                  <a:schemeClr val="dk2"/>
                </a:solidFill>
                <a:latin typeface="Source Sans Pro"/>
                <a:ea typeface="Source Sans Pro"/>
                <a:cs typeface="Source Sans Pro"/>
                <a:sym typeface="Source Sans Pro"/>
              </a:defRPr>
            </a:lvl4pPr>
            <a:lvl5pPr marL="2286000" marR="0" lvl="4"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88" name="Google Shape;88;p12"/>
          <p:cNvSpPr txBox="1">
            <a:spLocks noGrp="1"/>
          </p:cNvSpPr>
          <p:nvPr>
            <p:ph type="dt" idx="10"/>
          </p:nvPr>
        </p:nvSpPr>
        <p:spPr>
          <a:xfrm>
            <a:off x="8636000" y="76201"/>
            <a:ext cx="3352800" cy="288925"/>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a:solidFill>
                  <a:srgbClr val="D28E28"/>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89" name="Google Shape;89;p12"/>
          <p:cNvSpPr txBox="1">
            <a:spLocks noGrp="1"/>
          </p:cNvSpPr>
          <p:nvPr>
            <p:ph type="ftr" idx="11"/>
          </p:nvPr>
        </p:nvSpPr>
        <p:spPr>
          <a:xfrm>
            <a:off x="4165600" y="76201"/>
            <a:ext cx="4470400" cy="288925"/>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a:solidFill>
                  <a:srgbClr val="D28E28"/>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90" name="Google Shape;90;p12"/>
          <p:cNvSpPr txBox="1">
            <a:spLocks noGrp="1"/>
          </p:cNvSpPr>
          <p:nvPr>
            <p:ph type="sldNum" idx="12"/>
          </p:nvPr>
        </p:nvSpPr>
        <p:spPr>
          <a:xfrm>
            <a:off x="10972800" y="6477001"/>
            <a:ext cx="1016000" cy="244475"/>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200">
                <a:solidFill>
                  <a:srgbClr val="D28E28"/>
                </a:solidFill>
                <a:latin typeface="Source Sans Pro"/>
                <a:ea typeface="Source Sans Pro"/>
                <a:cs typeface="Source Sans Pro"/>
                <a:sym typeface="Source Sans Pro"/>
              </a:defRPr>
            </a:lvl1pPr>
            <a:lvl2pPr marL="0" marR="0" lvl="1" indent="0" algn="r" rtl="0">
              <a:spcBef>
                <a:spcPts val="0"/>
              </a:spcBef>
              <a:buNone/>
              <a:defRPr sz="1200">
                <a:solidFill>
                  <a:srgbClr val="D28E28"/>
                </a:solidFill>
                <a:latin typeface="Source Sans Pro"/>
                <a:ea typeface="Source Sans Pro"/>
                <a:cs typeface="Source Sans Pro"/>
                <a:sym typeface="Source Sans Pro"/>
              </a:defRPr>
            </a:lvl2pPr>
            <a:lvl3pPr marL="0" marR="0" lvl="2" indent="0" algn="r" rtl="0">
              <a:spcBef>
                <a:spcPts val="0"/>
              </a:spcBef>
              <a:buNone/>
              <a:defRPr sz="1200">
                <a:solidFill>
                  <a:srgbClr val="D28E28"/>
                </a:solidFill>
                <a:latin typeface="Source Sans Pro"/>
                <a:ea typeface="Source Sans Pro"/>
                <a:cs typeface="Source Sans Pro"/>
                <a:sym typeface="Source Sans Pro"/>
              </a:defRPr>
            </a:lvl3pPr>
            <a:lvl4pPr marL="0" marR="0" lvl="3" indent="0" algn="r" rtl="0">
              <a:spcBef>
                <a:spcPts val="0"/>
              </a:spcBef>
              <a:buNone/>
              <a:defRPr sz="1200">
                <a:solidFill>
                  <a:srgbClr val="D28E28"/>
                </a:solidFill>
                <a:latin typeface="Source Sans Pro"/>
                <a:ea typeface="Source Sans Pro"/>
                <a:cs typeface="Source Sans Pro"/>
                <a:sym typeface="Source Sans Pro"/>
              </a:defRPr>
            </a:lvl4pPr>
            <a:lvl5pPr marL="0" marR="0" lvl="4" indent="0" algn="r" rtl="0">
              <a:spcBef>
                <a:spcPts val="0"/>
              </a:spcBef>
              <a:buNone/>
              <a:defRPr sz="1200">
                <a:solidFill>
                  <a:srgbClr val="D28E28"/>
                </a:solidFill>
                <a:latin typeface="Source Sans Pro"/>
                <a:ea typeface="Source Sans Pro"/>
                <a:cs typeface="Source Sans Pro"/>
                <a:sym typeface="Source Sans Pro"/>
              </a:defRPr>
            </a:lvl5pPr>
            <a:lvl6pPr marL="0" marR="0" lvl="5" indent="0" algn="r" rtl="0">
              <a:spcBef>
                <a:spcPts val="0"/>
              </a:spcBef>
              <a:buNone/>
              <a:defRPr sz="1200">
                <a:solidFill>
                  <a:srgbClr val="D28E28"/>
                </a:solidFill>
                <a:latin typeface="Source Sans Pro"/>
                <a:ea typeface="Source Sans Pro"/>
                <a:cs typeface="Source Sans Pro"/>
                <a:sym typeface="Source Sans Pro"/>
              </a:defRPr>
            </a:lvl6pPr>
            <a:lvl7pPr marL="0" marR="0" lvl="6" indent="0" algn="r" rtl="0">
              <a:spcBef>
                <a:spcPts val="0"/>
              </a:spcBef>
              <a:buNone/>
              <a:defRPr sz="1200">
                <a:solidFill>
                  <a:srgbClr val="D28E28"/>
                </a:solidFill>
                <a:latin typeface="Source Sans Pro"/>
                <a:ea typeface="Source Sans Pro"/>
                <a:cs typeface="Source Sans Pro"/>
                <a:sym typeface="Source Sans Pro"/>
              </a:defRPr>
            </a:lvl7pPr>
            <a:lvl8pPr marL="0" marR="0" lvl="7" indent="0" algn="r" rtl="0">
              <a:spcBef>
                <a:spcPts val="0"/>
              </a:spcBef>
              <a:buNone/>
              <a:defRPr sz="1200">
                <a:solidFill>
                  <a:srgbClr val="D28E28"/>
                </a:solidFill>
                <a:latin typeface="Source Sans Pro"/>
                <a:ea typeface="Source Sans Pro"/>
                <a:cs typeface="Source Sans Pro"/>
                <a:sym typeface="Source Sans Pro"/>
              </a:defRPr>
            </a:lvl8pPr>
            <a:lvl9pPr marL="0" marR="0" lvl="8" indent="0" algn="r" rtl="0">
              <a:spcBef>
                <a:spcPts val="0"/>
              </a:spcBef>
              <a:buNone/>
              <a:defRPr sz="1200">
                <a:solidFill>
                  <a:srgbClr val="D28E28"/>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cxnSp>
        <p:nvCxnSpPr>
          <p:cNvPr id="10" name="Google Shape;10;p1"/>
          <p:cNvCxnSpPr/>
          <p:nvPr/>
        </p:nvCxnSpPr>
        <p:spPr>
          <a:xfrm>
            <a:off x="685800" y="1050899"/>
            <a:ext cx="11506200" cy="2381"/>
          </a:xfrm>
          <a:prstGeom prst="straightConnector1">
            <a:avLst/>
          </a:prstGeom>
          <a:noFill/>
          <a:ln w="9525" cap="flat" cmpd="sng">
            <a:solidFill>
              <a:schemeClr val="accent1"/>
            </a:solidFill>
            <a:prstDash val="solid"/>
            <a:round/>
            <a:headEnd type="none" w="sm" len="sm"/>
            <a:tailEnd type="none" w="sm" len="sm"/>
          </a:ln>
        </p:spPr>
      </p:cxnSp>
      <p:sp>
        <p:nvSpPr>
          <p:cNvPr id="11" name="Google Shape;11;p1"/>
          <p:cNvSpPr txBox="1">
            <a:spLocks noGrp="1"/>
          </p:cNvSpPr>
          <p:nvPr>
            <p:ph type="body" idx="1"/>
          </p:nvPr>
        </p:nvSpPr>
        <p:spPr>
          <a:xfrm>
            <a:off x="406400" y="1554163"/>
            <a:ext cx="11582400" cy="4525963"/>
          </a:xfrm>
          <a:prstGeom prst="rect">
            <a:avLst/>
          </a:prstGeom>
          <a:noFill/>
          <a:ln>
            <a:noFill/>
          </a:ln>
        </p:spPr>
        <p:txBody>
          <a:bodyPr spcFirstLastPara="1" wrap="square" lIns="91425" tIns="45700" rIns="91425" bIns="45700" anchor="t" anchorCtr="0"/>
          <a:lstStyle>
            <a:lvl1pPr marL="457200" marR="0" lvl="0" indent="-370840" algn="l" rtl="0">
              <a:spcBef>
                <a:spcPts val="640"/>
              </a:spcBef>
              <a:spcAft>
                <a:spcPts val="0"/>
              </a:spcAft>
              <a:buClr>
                <a:schemeClr val="accent1"/>
              </a:buClr>
              <a:buSzPts val="2240"/>
              <a:buFont typeface="Noto Sans Symbols"/>
              <a:buChar char="✕"/>
              <a:defRPr sz="3200" b="0" i="0" u="none" strike="noStrike" cap="none">
                <a:solidFill>
                  <a:schemeClr val="dk2"/>
                </a:solidFill>
                <a:latin typeface="Source Sans Pro"/>
                <a:ea typeface="Source Sans Pro"/>
                <a:cs typeface="Source Sans Pro"/>
                <a:sym typeface="Source Sans Pro"/>
              </a:defRPr>
            </a:lvl1pPr>
            <a:lvl2pPr marL="914400" marR="0" lvl="1" indent="-353060" algn="l" rtl="0">
              <a:spcBef>
                <a:spcPts val="560"/>
              </a:spcBef>
              <a:spcAft>
                <a:spcPts val="0"/>
              </a:spcAft>
              <a:buClr>
                <a:schemeClr val="accent1"/>
              </a:buClr>
              <a:buSzPts val="1960"/>
              <a:buFont typeface="Noto Sans Symbols"/>
              <a:buChar char="+"/>
              <a:defRPr sz="2800" b="0" i="0" u="none" strike="noStrike" cap="none">
                <a:solidFill>
                  <a:schemeClr val="dk2"/>
                </a:solidFill>
                <a:latin typeface="Source Sans Pro"/>
                <a:ea typeface="Source Sans Pro"/>
                <a:cs typeface="Source Sans Pro"/>
                <a:sym typeface="Source Sans Pro"/>
              </a:defRPr>
            </a:lvl2pPr>
            <a:lvl3pPr marL="1371600" marR="0" lvl="2" indent="-335280" algn="l" rtl="0">
              <a:spcBef>
                <a:spcPts val="480"/>
              </a:spcBef>
              <a:spcAft>
                <a:spcPts val="0"/>
              </a:spcAft>
              <a:buClr>
                <a:schemeClr val="accent1"/>
              </a:buClr>
              <a:buSzPts val="1680"/>
              <a:buFont typeface="Noto Sans Symbols"/>
              <a:buChar char="✕"/>
              <a:defRPr sz="2400" b="0" i="0" u="none" strike="noStrike" cap="none">
                <a:solidFill>
                  <a:schemeClr val="dk2"/>
                </a:solidFill>
                <a:latin typeface="Source Sans Pro"/>
                <a:ea typeface="Source Sans Pro"/>
                <a:cs typeface="Source Sans Pro"/>
                <a:sym typeface="Source Sans Pro"/>
              </a:defRPr>
            </a:lvl3pPr>
            <a:lvl4pPr marL="1828800" marR="0" lvl="3" indent="-317500" algn="l" rtl="0">
              <a:spcBef>
                <a:spcPts val="400"/>
              </a:spcBef>
              <a:spcAft>
                <a:spcPts val="0"/>
              </a:spcAft>
              <a:buClr>
                <a:schemeClr val="accent1"/>
              </a:buClr>
              <a:buSzPts val="1400"/>
              <a:buFont typeface="Noto Sans Symbols"/>
              <a:buChar char="✱"/>
              <a:defRPr sz="2000" b="0" i="0" u="none" strike="noStrike" cap="none">
                <a:solidFill>
                  <a:schemeClr val="dk2"/>
                </a:solidFill>
                <a:latin typeface="Source Sans Pro"/>
                <a:ea typeface="Source Sans Pro"/>
                <a:cs typeface="Source Sans Pro"/>
                <a:sym typeface="Source Sans Pro"/>
              </a:defRPr>
            </a:lvl4pPr>
            <a:lvl5pPr marL="2286000" marR="0" lvl="4"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5pPr>
            <a:lvl6pPr marL="2743200" marR="0" lvl="5" indent="-297179" algn="l" rtl="0">
              <a:spcBef>
                <a:spcPts val="360"/>
              </a:spcBef>
              <a:spcAft>
                <a:spcPts val="0"/>
              </a:spcAft>
              <a:buClr>
                <a:schemeClr val="accent1"/>
              </a:buClr>
              <a:buSzPts val="108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3200400" marR="0" lvl="6" indent="-289560"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657600" marR="0" lvl="7" indent="-289559" algn="l" rtl="0">
              <a:spcBef>
                <a:spcPts val="320"/>
              </a:spcBef>
              <a:spcAft>
                <a:spcPts val="0"/>
              </a:spcAft>
              <a:buClr>
                <a:schemeClr val="accent1"/>
              </a:buClr>
              <a:buSzPts val="96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4114800" marR="0" lvl="8" indent="-281940" algn="l" rtl="0">
              <a:spcBef>
                <a:spcPts val="280"/>
              </a:spcBef>
              <a:spcAft>
                <a:spcPts val="0"/>
              </a:spcAft>
              <a:buClr>
                <a:schemeClr val="accent1"/>
              </a:buClr>
              <a:buSzPts val="840"/>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12" name="Google Shape;12;p1"/>
          <p:cNvSpPr txBox="1">
            <a:spLocks noGrp="1"/>
          </p:cNvSpPr>
          <p:nvPr>
            <p:ph type="dt" idx="10"/>
          </p:nvPr>
        </p:nvSpPr>
        <p:spPr>
          <a:xfrm>
            <a:off x="8636000" y="76201"/>
            <a:ext cx="3352800" cy="288925"/>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rgbClr val="D28E28"/>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3" name="Google Shape;13;p1"/>
          <p:cNvSpPr txBox="1">
            <a:spLocks noGrp="1"/>
          </p:cNvSpPr>
          <p:nvPr>
            <p:ph type="ftr" idx="11"/>
          </p:nvPr>
        </p:nvSpPr>
        <p:spPr>
          <a:xfrm>
            <a:off x="4165600" y="76201"/>
            <a:ext cx="4470400" cy="288925"/>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rgbClr val="D28E28"/>
                </a:solidFill>
                <a:latin typeface="Source Sans Pro"/>
                <a:ea typeface="Source Sans Pro"/>
                <a:cs typeface="Source Sans Pro"/>
                <a:sym typeface="Source Sans Pro"/>
              </a:defRPr>
            </a:lvl1pPr>
            <a:lvl2pPr marR="0" lvl="1"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 name="Google Shape;14;p1"/>
          <p:cNvSpPr txBox="1">
            <a:spLocks noGrp="1"/>
          </p:cNvSpPr>
          <p:nvPr>
            <p:ph type="sldNum" idx="12"/>
          </p:nvPr>
        </p:nvSpPr>
        <p:spPr>
          <a:xfrm>
            <a:off x="10972800" y="6477001"/>
            <a:ext cx="1016000" cy="244475"/>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200" b="0" i="0" u="none" strike="noStrike" cap="none">
                <a:solidFill>
                  <a:srgbClr val="D28E28"/>
                </a:solidFill>
                <a:latin typeface="Source Sans Pro"/>
                <a:ea typeface="Source Sans Pro"/>
                <a:cs typeface="Source Sans Pro"/>
                <a:sym typeface="Source Sans Pro"/>
              </a:defRPr>
            </a:lvl1pPr>
            <a:lvl2pPr marL="0" marR="0" lvl="1" indent="0" algn="r" rtl="0">
              <a:spcBef>
                <a:spcPts val="0"/>
              </a:spcBef>
              <a:buNone/>
              <a:defRPr sz="1200" b="0" i="0" u="none" strike="noStrike" cap="none">
                <a:solidFill>
                  <a:srgbClr val="D28E28"/>
                </a:solidFill>
                <a:latin typeface="Source Sans Pro"/>
                <a:ea typeface="Source Sans Pro"/>
                <a:cs typeface="Source Sans Pro"/>
                <a:sym typeface="Source Sans Pro"/>
              </a:defRPr>
            </a:lvl2pPr>
            <a:lvl3pPr marL="0" marR="0" lvl="2" indent="0" algn="r" rtl="0">
              <a:spcBef>
                <a:spcPts val="0"/>
              </a:spcBef>
              <a:buNone/>
              <a:defRPr sz="1200" b="0" i="0" u="none" strike="noStrike" cap="none">
                <a:solidFill>
                  <a:srgbClr val="D28E28"/>
                </a:solidFill>
                <a:latin typeface="Source Sans Pro"/>
                <a:ea typeface="Source Sans Pro"/>
                <a:cs typeface="Source Sans Pro"/>
                <a:sym typeface="Source Sans Pro"/>
              </a:defRPr>
            </a:lvl3pPr>
            <a:lvl4pPr marL="0" marR="0" lvl="3" indent="0" algn="r" rtl="0">
              <a:spcBef>
                <a:spcPts val="0"/>
              </a:spcBef>
              <a:buNone/>
              <a:defRPr sz="1200" b="0" i="0" u="none" strike="noStrike" cap="none">
                <a:solidFill>
                  <a:srgbClr val="D28E28"/>
                </a:solidFill>
                <a:latin typeface="Source Sans Pro"/>
                <a:ea typeface="Source Sans Pro"/>
                <a:cs typeface="Source Sans Pro"/>
                <a:sym typeface="Source Sans Pro"/>
              </a:defRPr>
            </a:lvl4pPr>
            <a:lvl5pPr marL="0" marR="0" lvl="4" indent="0" algn="r" rtl="0">
              <a:spcBef>
                <a:spcPts val="0"/>
              </a:spcBef>
              <a:buNone/>
              <a:defRPr sz="1200" b="0" i="0" u="none" strike="noStrike" cap="none">
                <a:solidFill>
                  <a:srgbClr val="D28E28"/>
                </a:solidFill>
                <a:latin typeface="Source Sans Pro"/>
                <a:ea typeface="Source Sans Pro"/>
                <a:cs typeface="Source Sans Pro"/>
                <a:sym typeface="Source Sans Pro"/>
              </a:defRPr>
            </a:lvl5pPr>
            <a:lvl6pPr marL="0" marR="0" lvl="5" indent="0" algn="r" rtl="0">
              <a:spcBef>
                <a:spcPts val="0"/>
              </a:spcBef>
              <a:buNone/>
              <a:defRPr sz="1200" b="0" i="0" u="none" strike="noStrike" cap="none">
                <a:solidFill>
                  <a:srgbClr val="D28E28"/>
                </a:solidFill>
                <a:latin typeface="Source Sans Pro"/>
                <a:ea typeface="Source Sans Pro"/>
                <a:cs typeface="Source Sans Pro"/>
                <a:sym typeface="Source Sans Pro"/>
              </a:defRPr>
            </a:lvl6pPr>
            <a:lvl7pPr marL="0" marR="0" lvl="6" indent="0" algn="r" rtl="0">
              <a:spcBef>
                <a:spcPts val="0"/>
              </a:spcBef>
              <a:buNone/>
              <a:defRPr sz="1200" b="0" i="0" u="none" strike="noStrike" cap="none">
                <a:solidFill>
                  <a:srgbClr val="D28E28"/>
                </a:solidFill>
                <a:latin typeface="Source Sans Pro"/>
                <a:ea typeface="Source Sans Pro"/>
                <a:cs typeface="Source Sans Pro"/>
                <a:sym typeface="Source Sans Pro"/>
              </a:defRPr>
            </a:lvl7pPr>
            <a:lvl8pPr marL="0" marR="0" lvl="7" indent="0" algn="r" rtl="0">
              <a:spcBef>
                <a:spcPts val="0"/>
              </a:spcBef>
              <a:buNone/>
              <a:defRPr sz="1200" b="0" i="0" u="none" strike="noStrike" cap="none">
                <a:solidFill>
                  <a:srgbClr val="D28E28"/>
                </a:solidFill>
                <a:latin typeface="Source Sans Pro"/>
                <a:ea typeface="Source Sans Pro"/>
                <a:cs typeface="Source Sans Pro"/>
                <a:sym typeface="Source Sans Pro"/>
              </a:defRPr>
            </a:lvl8pPr>
            <a:lvl9pPr marL="0" marR="0" lvl="8" indent="0" algn="r" rtl="0">
              <a:spcBef>
                <a:spcPts val="0"/>
              </a:spcBef>
              <a:buNone/>
              <a:defRPr sz="1200" b="0" i="0" u="none" strike="noStrike" cap="none">
                <a:solidFill>
                  <a:srgbClr val="D28E28"/>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US"/>
              <a:t>‹#›</a:t>
            </a:fld>
            <a:endParaRPr/>
          </a:p>
        </p:txBody>
      </p:sp>
      <p:sp>
        <p:nvSpPr>
          <p:cNvPr id="15" name="Google Shape;15;p1"/>
          <p:cNvSpPr txBox="1">
            <a:spLocks noGrp="1"/>
          </p:cNvSpPr>
          <p:nvPr>
            <p:ph type="title"/>
          </p:nvPr>
        </p:nvSpPr>
        <p:spPr>
          <a:xfrm>
            <a:off x="406400" y="457200"/>
            <a:ext cx="11582400" cy="8382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3600"/>
              <a:buFont typeface="Source Sans Pro"/>
              <a:buNone/>
              <a:defRPr sz="3600" b="0" i="0" u="none" strike="noStrike" cap="none">
                <a:solidFill>
                  <a:schemeClr val="dk2"/>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cxnSp>
        <p:nvCxnSpPr>
          <p:cNvPr id="16" name="Google Shape;16;p1"/>
          <p:cNvCxnSpPr/>
          <p:nvPr/>
        </p:nvCxnSpPr>
        <p:spPr>
          <a:xfrm>
            <a:off x="685800" y="1050899"/>
            <a:ext cx="11506200" cy="2381"/>
          </a:xfrm>
          <a:prstGeom prst="straightConnector1">
            <a:avLst/>
          </a:prstGeom>
          <a:noFill/>
          <a:ln w="9525" cap="flat" cmpd="sng">
            <a:solidFill>
              <a:schemeClr val="accent1"/>
            </a:solidFill>
            <a:prstDash val="solid"/>
            <a:round/>
            <a:headEnd type="none" w="sm" len="sm"/>
            <a:tailEnd type="none" w="sm" len="sm"/>
          </a:ln>
        </p:spPr>
      </p:cxnSp>
      <p:cxnSp>
        <p:nvCxnSpPr>
          <p:cNvPr id="17" name="Google Shape;17;p1"/>
          <p:cNvCxnSpPr/>
          <p:nvPr/>
        </p:nvCxnSpPr>
        <p:spPr>
          <a:xfrm>
            <a:off x="685800" y="1057987"/>
            <a:ext cx="11506200" cy="2381"/>
          </a:xfrm>
          <a:prstGeom prst="straightConnector1">
            <a:avLst/>
          </a:prstGeom>
          <a:noFill/>
          <a:ln w="9525" cap="flat" cmpd="sng">
            <a:solidFill>
              <a:schemeClr val="accent1"/>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www.classzone.com/books/earth_science/terc/content/visualizations/es0401/es0401page01.cfm?chapter_no=visualization"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hyperlink" Target="http://www.youtube.com/watch?v=AQLtcEAG9v0"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3"/>
          <p:cNvSpPr txBox="1">
            <a:spLocks noGrp="1"/>
          </p:cNvSpPr>
          <p:nvPr>
            <p:ph type="subTitle" idx="1"/>
          </p:nvPr>
        </p:nvSpPr>
        <p:spPr>
          <a:xfrm>
            <a:off x="1905000" y="685800"/>
            <a:ext cx="8458200" cy="4800600"/>
          </a:xfrm>
          <a:prstGeom prst="rect">
            <a:avLst/>
          </a:prstGeom>
          <a:noFill/>
          <a:ln>
            <a:noFill/>
          </a:ln>
        </p:spPr>
        <p:txBody>
          <a:bodyPr spcFirstLastPara="1" wrap="square" lIns="91425" tIns="45700" rIns="91425" bIns="45700" anchor="b" anchorCtr="0">
            <a:noAutofit/>
          </a:bodyPr>
          <a:lstStyle/>
          <a:p>
            <a:pPr marL="0" marR="0" lvl="0" indent="0" algn="ctr" rtl="0">
              <a:spcBef>
                <a:spcPts val="0"/>
              </a:spcBef>
              <a:spcAft>
                <a:spcPts val="0"/>
              </a:spcAft>
              <a:buClr>
                <a:schemeClr val="accent1"/>
              </a:buClr>
              <a:buSzPts val="4200"/>
              <a:buFont typeface="Noto Sans Symbols"/>
              <a:buNone/>
            </a:pPr>
            <a:r>
              <a:rPr lang="en-US" sz="6000" b="1" i="0" u="none" strike="noStrike" cap="none">
                <a:solidFill>
                  <a:srgbClr val="44332A"/>
                </a:solidFill>
                <a:latin typeface="Source Sans Pro"/>
                <a:ea typeface="Source Sans Pro"/>
                <a:cs typeface="Source Sans Pro"/>
                <a:sym typeface="Source Sans Pro"/>
              </a:rPr>
              <a:t>A Scientific Theory is an explanation or model backed by results obtained from many tests or experiments.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4"/>
          <p:cNvSpPr txBox="1">
            <a:spLocks noGrp="1"/>
          </p:cNvSpPr>
          <p:nvPr>
            <p:ph type="title"/>
          </p:nvPr>
        </p:nvSpPr>
        <p:spPr>
          <a:xfrm>
            <a:off x="1828800" y="228600"/>
            <a:ext cx="8686800" cy="9144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SzPts val="4400"/>
              <a:buFont typeface="Source Sans Pro"/>
              <a:buNone/>
            </a:pPr>
            <a:r>
              <a:rPr lang="en-US" sz="4400" b="1" i="0" u="none" strike="noStrike" cap="none">
                <a:solidFill>
                  <a:schemeClr val="dk2"/>
                </a:solidFill>
                <a:latin typeface="Source Sans Pro"/>
                <a:ea typeface="Source Sans Pro"/>
                <a:cs typeface="Source Sans Pro"/>
                <a:sym typeface="Source Sans Pro"/>
              </a:rPr>
              <a:t>WHY DO THEORIES CHANGE?</a:t>
            </a:r>
            <a:endParaRPr/>
          </a:p>
        </p:txBody>
      </p:sp>
      <p:sp>
        <p:nvSpPr>
          <p:cNvPr id="103" name="Google Shape;103;p14"/>
          <p:cNvSpPr txBox="1">
            <a:spLocks noGrp="1"/>
          </p:cNvSpPr>
          <p:nvPr>
            <p:ph type="body" idx="1"/>
          </p:nvPr>
        </p:nvSpPr>
        <p:spPr>
          <a:xfrm>
            <a:off x="1752600" y="1295401"/>
            <a:ext cx="8763000" cy="4165303"/>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accent1"/>
              </a:buClr>
              <a:buSzPts val="2520"/>
              <a:buFont typeface="Noto Sans Symbols"/>
              <a:buChar char="▪"/>
            </a:pPr>
            <a:r>
              <a:rPr lang="en-US" sz="3600" b="0" i="0" u="none" strike="noStrike" cap="none">
                <a:solidFill>
                  <a:schemeClr val="dk2"/>
                </a:solidFill>
                <a:latin typeface="Source Sans Pro"/>
                <a:ea typeface="Source Sans Pro"/>
                <a:cs typeface="Source Sans Pro"/>
                <a:sym typeface="Source Sans Pro"/>
              </a:rPr>
              <a:t>Scientific theories change when scientists discover new information</a:t>
            </a:r>
            <a:endParaRPr/>
          </a:p>
          <a:p>
            <a:pPr marL="342900" marR="0" lvl="0" indent="-342900" algn="l" rtl="0">
              <a:spcBef>
                <a:spcPts val="720"/>
              </a:spcBef>
              <a:spcAft>
                <a:spcPts val="0"/>
              </a:spcAft>
              <a:buClr>
                <a:schemeClr val="accent1"/>
              </a:buClr>
              <a:buSzPts val="2520"/>
              <a:buFont typeface="Noto Sans Symbols"/>
              <a:buChar char="▪"/>
            </a:pPr>
            <a:r>
              <a:rPr lang="en-US" sz="3600" b="0" i="0" u="none" strike="noStrike" cap="none">
                <a:solidFill>
                  <a:schemeClr val="dk2"/>
                </a:solidFill>
                <a:latin typeface="Source Sans Pro"/>
                <a:ea typeface="Source Sans Pro"/>
                <a:cs typeface="Source Sans Pro"/>
                <a:sym typeface="Source Sans Pro"/>
              </a:rPr>
              <a:t>New technology, new tools, and/or new observations can provide new information.</a:t>
            </a:r>
            <a:endParaRPr/>
          </a:p>
        </p:txBody>
      </p:sp>
      <p:sp>
        <p:nvSpPr>
          <p:cNvPr id="104" name="Google Shape;104;p14"/>
          <p:cNvSpPr txBox="1"/>
          <p:nvPr/>
        </p:nvSpPr>
        <p:spPr>
          <a:xfrm>
            <a:off x="2286000" y="5638801"/>
            <a:ext cx="8001000" cy="1077218"/>
          </a:xfrm>
          <a:prstGeom prst="rect">
            <a:avLst/>
          </a:prstGeom>
          <a:solidFill>
            <a:schemeClr val="lt1"/>
          </a:solidFill>
          <a:ln w="9525" cap="flat" cmpd="sng">
            <a:solidFill>
              <a:srgbClr val="855309"/>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200" b="1" i="0" u="none" strike="noStrike" cap="none">
                <a:solidFill>
                  <a:srgbClr val="855309"/>
                </a:solidFill>
                <a:latin typeface="Source Sans Pro"/>
                <a:ea typeface="Source Sans Pro"/>
                <a:cs typeface="Source Sans Pro"/>
                <a:sym typeface="Source Sans Pro"/>
              </a:rPr>
              <a:t>Examples:</a:t>
            </a:r>
            <a:endParaRPr/>
          </a:p>
          <a:p>
            <a:pPr marL="0" marR="0" lvl="0" indent="0" algn="ctr" rtl="0">
              <a:spcBef>
                <a:spcPts val="0"/>
              </a:spcBef>
              <a:spcAft>
                <a:spcPts val="0"/>
              </a:spcAft>
              <a:buNone/>
            </a:pPr>
            <a:r>
              <a:rPr lang="en-US" sz="3200" b="1" i="0" u="none" strike="noStrike" cap="none">
                <a:solidFill>
                  <a:srgbClr val="855309"/>
                </a:solidFill>
                <a:latin typeface="Source Sans Pro"/>
                <a:ea typeface="Source Sans Pro"/>
                <a:cs typeface="Source Sans Pro"/>
                <a:sym typeface="Source Sans Pro"/>
              </a:rPr>
              <a:t>Greater telescopes and imaging technology</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
                                            <p:txEl>
                                              <p:pRg st="0" end="0"/>
                                            </p:txEl>
                                          </p:spTgt>
                                        </p:tgtEl>
                                        <p:attrNameLst>
                                          <p:attrName>style.visibility</p:attrName>
                                        </p:attrNameLst>
                                      </p:cBhvr>
                                      <p:to>
                                        <p:strVal val="visible"/>
                                      </p:to>
                                    </p:set>
                                    <p:animEffect transition="in" filter="fade">
                                      <p:cBhvr>
                                        <p:cTn id="7" dur="1000"/>
                                        <p:tgtEl>
                                          <p:spTgt spid="1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3">
                                            <p:txEl>
                                              <p:pRg st="1" end="1"/>
                                            </p:txEl>
                                          </p:spTgt>
                                        </p:tgtEl>
                                        <p:attrNameLst>
                                          <p:attrName>style.visibility</p:attrName>
                                        </p:attrNameLst>
                                      </p:cBhvr>
                                      <p:to>
                                        <p:strVal val="visible"/>
                                      </p:to>
                                    </p:set>
                                    <p:animEffect transition="in" filter="fade">
                                      <p:cBhvr>
                                        <p:cTn id="12" dur="1000"/>
                                        <p:tgtEl>
                                          <p:spTgt spid="1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nodeType="clickEffect">
                                  <p:stCondLst>
                                    <p:cond delay="0"/>
                                  </p:stCondLst>
                                  <p:childTnLst>
                                    <p:set>
                                      <p:cBhvr>
                                        <p:cTn id="16" dur="1" fill="hold">
                                          <p:stCondLst>
                                            <p:cond delay="0"/>
                                          </p:stCondLst>
                                        </p:cTn>
                                        <p:tgtEl>
                                          <p:spTgt spid="104"/>
                                        </p:tgtEl>
                                        <p:attrNameLst>
                                          <p:attrName>style.visibility</p:attrName>
                                        </p:attrNameLst>
                                      </p:cBhvr>
                                      <p:to>
                                        <p:strVal val="visible"/>
                                      </p:to>
                                    </p:set>
                                    <p:anim calcmode="lin" valueType="num">
                                      <p:cBhvr additive="base">
                                        <p:cTn id="17" dur="1000"/>
                                        <p:tgtEl>
                                          <p:spTgt spid="104"/>
                                        </p:tgtEl>
                                        <p:attrNameLst>
                                          <p:attrName>ppt_w</p:attrName>
                                        </p:attrNameLst>
                                      </p:cBhvr>
                                      <p:tavLst>
                                        <p:tav tm="0">
                                          <p:val>
                                            <p:strVal val="0"/>
                                          </p:val>
                                        </p:tav>
                                        <p:tav tm="100000">
                                          <p:val>
                                            <p:strVal val="#ppt_w"/>
                                          </p:val>
                                        </p:tav>
                                      </p:tavLst>
                                    </p:anim>
                                    <p:anim calcmode="lin" valueType="num">
                                      <p:cBhvr additive="base">
                                        <p:cTn id="18" dur="1000"/>
                                        <p:tgtEl>
                                          <p:spTgt spid="104"/>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5"/>
          <p:cNvSpPr txBox="1">
            <a:spLocks noGrp="1"/>
          </p:cNvSpPr>
          <p:nvPr>
            <p:ph type="subTitle" idx="1"/>
          </p:nvPr>
        </p:nvSpPr>
        <p:spPr>
          <a:xfrm>
            <a:off x="1905000" y="685800"/>
            <a:ext cx="8458200" cy="5334000"/>
          </a:xfrm>
          <a:prstGeom prst="rect">
            <a:avLst/>
          </a:prstGeom>
          <a:noFill/>
          <a:ln>
            <a:noFill/>
          </a:ln>
        </p:spPr>
        <p:txBody>
          <a:bodyPr spcFirstLastPara="1" wrap="square" lIns="91425" tIns="45700" rIns="91425" bIns="45700" anchor="b" anchorCtr="0">
            <a:noAutofit/>
          </a:bodyPr>
          <a:lstStyle/>
          <a:p>
            <a:pPr marL="0" marR="0" lvl="0" indent="0" algn="ctr" rtl="0">
              <a:spcBef>
                <a:spcPts val="0"/>
              </a:spcBef>
              <a:spcAft>
                <a:spcPts val="0"/>
              </a:spcAft>
              <a:buClr>
                <a:schemeClr val="accent1"/>
              </a:buClr>
              <a:buSzPts val="3080"/>
              <a:buFont typeface="Noto Sans Symbols"/>
              <a:buNone/>
            </a:pPr>
            <a:r>
              <a:rPr lang="en-US" sz="4400" b="1" i="0" u="none" strike="noStrike" cap="none">
                <a:solidFill>
                  <a:srgbClr val="44332A"/>
                </a:solidFill>
                <a:latin typeface="Source Sans Pro"/>
                <a:ea typeface="Source Sans Pro"/>
                <a:cs typeface="Source Sans Pro"/>
                <a:sym typeface="Source Sans Pro"/>
              </a:rPr>
              <a:t>For centuries, there have been a variety of theories to explain the formation and structure of the universe.</a:t>
            </a:r>
            <a:endParaRPr/>
          </a:p>
          <a:p>
            <a:pPr marL="0" marR="0" lvl="0" indent="0" algn="ctr" rtl="0">
              <a:spcBef>
                <a:spcPts val="400"/>
              </a:spcBef>
              <a:spcAft>
                <a:spcPts val="0"/>
              </a:spcAft>
              <a:buClr>
                <a:schemeClr val="accent1"/>
              </a:buClr>
              <a:buSzPts val="1400"/>
              <a:buFont typeface="Noto Sans Symbols"/>
              <a:buNone/>
            </a:pPr>
            <a:endParaRPr sz="2000" b="1" i="0" u="none" strike="noStrike" cap="none">
              <a:solidFill>
                <a:srgbClr val="44332A"/>
              </a:solidFill>
              <a:latin typeface="Source Sans Pro"/>
              <a:ea typeface="Source Sans Pro"/>
              <a:cs typeface="Source Sans Pro"/>
              <a:sym typeface="Source Sans Pro"/>
            </a:endParaRPr>
          </a:p>
          <a:p>
            <a:pPr marL="0" marR="0" lvl="0" indent="0" algn="ctr" rtl="0">
              <a:spcBef>
                <a:spcPts val="880"/>
              </a:spcBef>
              <a:spcAft>
                <a:spcPts val="0"/>
              </a:spcAft>
              <a:buClr>
                <a:schemeClr val="accent1"/>
              </a:buClr>
              <a:buSzPts val="3080"/>
              <a:buFont typeface="Noto Sans Symbols"/>
              <a:buNone/>
            </a:pPr>
            <a:r>
              <a:rPr lang="en-US" sz="4400" b="1" i="0" u="none" strike="noStrike" cap="none">
                <a:solidFill>
                  <a:srgbClr val="44332A"/>
                </a:solidFill>
                <a:latin typeface="Source Sans Pro"/>
                <a:ea typeface="Source Sans Pro"/>
                <a:cs typeface="Source Sans Pro"/>
                <a:sym typeface="Source Sans Pro"/>
              </a:rPr>
              <a:t>We will examine some of these theories and identify the most widely accepted theory today.</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10">
                                            <p:txEl>
                                              <p:pRg st="0" end="0"/>
                                            </p:txEl>
                                          </p:spTgt>
                                        </p:tgtEl>
                                        <p:attrNameLst>
                                          <p:attrName>style.visibility</p:attrName>
                                        </p:attrNameLst>
                                      </p:cBhvr>
                                      <p:to>
                                        <p:strVal val="visible"/>
                                      </p:to>
                                    </p:set>
                                    <p:animEffect transition="in" filter="fade">
                                      <p:cBhvr>
                                        <p:cTn id="7" dur="1000"/>
                                        <p:tgtEl>
                                          <p:spTgt spid="110">
                                            <p:txEl>
                                              <p:pRg st="0" end="0"/>
                                            </p:txEl>
                                          </p:spTgt>
                                        </p:tgtEl>
                                      </p:cBhvr>
                                    </p:animEffect>
                                  </p:childTnLst>
                                </p:cTn>
                              </p:par>
                              <p:par>
                                <p:cTn id="8" presetID="10" presetClass="entr" presetSubtype="0" fill="hold" nodeType="withEffect">
                                  <p:stCondLst>
                                    <p:cond delay="500"/>
                                  </p:stCondLst>
                                  <p:childTnLst>
                                    <p:set>
                                      <p:cBhvr>
                                        <p:cTn id="9" dur="1" fill="hold">
                                          <p:stCondLst>
                                            <p:cond delay="0"/>
                                          </p:stCondLst>
                                        </p:cTn>
                                        <p:tgtEl>
                                          <p:spTgt spid="110">
                                            <p:txEl>
                                              <p:pRg st="1" end="1"/>
                                            </p:txEl>
                                          </p:spTgt>
                                        </p:tgtEl>
                                        <p:attrNameLst>
                                          <p:attrName>style.visibility</p:attrName>
                                        </p:attrNameLst>
                                      </p:cBhvr>
                                      <p:to>
                                        <p:strVal val="visible"/>
                                      </p:to>
                                    </p:set>
                                    <p:animEffect transition="in" filter="fade">
                                      <p:cBhvr>
                                        <p:cTn id="10" dur="1000"/>
                                        <p:tgtEl>
                                          <p:spTgt spid="110">
                                            <p:txEl>
                                              <p:pRg st="1" end="1"/>
                                            </p:txEl>
                                          </p:spTgt>
                                        </p:tgtEl>
                                      </p:cBhvr>
                                    </p:animEffect>
                                  </p:childTnLst>
                                </p:cTn>
                              </p:par>
                              <p:par>
                                <p:cTn id="11" presetID="10" presetClass="entr" presetSubtype="0" fill="hold" nodeType="withEffect">
                                  <p:stCondLst>
                                    <p:cond delay="500"/>
                                  </p:stCondLst>
                                  <p:childTnLst>
                                    <p:set>
                                      <p:cBhvr>
                                        <p:cTn id="12" dur="1" fill="hold">
                                          <p:stCondLst>
                                            <p:cond delay="0"/>
                                          </p:stCondLst>
                                        </p:cTn>
                                        <p:tgtEl>
                                          <p:spTgt spid="110">
                                            <p:txEl>
                                              <p:pRg st="2" end="2"/>
                                            </p:txEl>
                                          </p:spTgt>
                                        </p:tgtEl>
                                        <p:attrNameLst>
                                          <p:attrName>style.visibility</p:attrName>
                                        </p:attrNameLst>
                                      </p:cBhvr>
                                      <p:to>
                                        <p:strVal val="visible"/>
                                      </p:to>
                                    </p:set>
                                    <p:animEffect transition="in" filter="fade">
                                      <p:cBhvr>
                                        <p:cTn id="13" dur="1000"/>
                                        <p:tgtEl>
                                          <p:spTgt spid="1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6"/>
          <p:cNvSpPr txBox="1">
            <a:spLocks noGrp="1"/>
          </p:cNvSpPr>
          <p:nvPr>
            <p:ph type="subTitle" idx="1"/>
          </p:nvPr>
        </p:nvSpPr>
        <p:spPr>
          <a:xfrm>
            <a:off x="1828800" y="533400"/>
            <a:ext cx="8534400" cy="4648200"/>
          </a:xfrm>
          <a:prstGeom prst="rect">
            <a:avLst/>
          </a:prstGeom>
          <a:noFill/>
          <a:ln>
            <a:noFill/>
          </a:ln>
        </p:spPr>
        <p:txBody>
          <a:bodyPr spcFirstLastPara="1" wrap="square" lIns="91425" tIns="45700" rIns="91425" bIns="45700" anchor="b" anchorCtr="0">
            <a:noAutofit/>
          </a:bodyPr>
          <a:lstStyle/>
          <a:p>
            <a:pPr marL="0" marR="0" lvl="0" indent="0" algn="ctr" rtl="0">
              <a:spcBef>
                <a:spcPts val="0"/>
              </a:spcBef>
              <a:spcAft>
                <a:spcPts val="0"/>
              </a:spcAft>
              <a:buClr>
                <a:schemeClr val="accent1"/>
              </a:buClr>
              <a:buSzPts val="2520"/>
              <a:buFont typeface="Noto Sans Symbols"/>
              <a:buNone/>
            </a:pPr>
            <a:r>
              <a:rPr lang="en-US" sz="3600" b="1" i="0" u="none" strike="noStrike" cap="none">
                <a:solidFill>
                  <a:srgbClr val="44332A"/>
                </a:solidFill>
                <a:latin typeface="Source Sans Pro"/>
                <a:ea typeface="Source Sans Pro"/>
                <a:cs typeface="Source Sans Pro"/>
                <a:sym typeface="Source Sans Pro"/>
              </a:rPr>
              <a:t>How and when did the universe begin? No one was around when the universe began, so who can say what really happened? </a:t>
            </a:r>
            <a:endParaRPr/>
          </a:p>
          <a:p>
            <a:pPr marL="0" marR="0" lvl="0" indent="0" algn="ctr" rtl="0">
              <a:spcBef>
                <a:spcPts val="320"/>
              </a:spcBef>
              <a:spcAft>
                <a:spcPts val="0"/>
              </a:spcAft>
              <a:buClr>
                <a:schemeClr val="accent1"/>
              </a:buClr>
              <a:buSzPts val="1120"/>
              <a:buFont typeface="Noto Sans Symbols"/>
              <a:buNone/>
            </a:pPr>
            <a:endParaRPr sz="1600" b="1" i="0" u="none" strike="noStrike" cap="none">
              <a:solidFill>
                <a:srgbClr val="44332A"/>
              </a:solidFill>
              <a:latin typeface="Source Sans Pro"/>
              <a:ea typeface="Source Sans Pro"/>
              <a:cs typeface="Source Sans Pro"/>
              <a:sym typeface="Source Sans Pro"/>
            </a:endParaRPr>
          </a:p>
          <a:p>
            <a:pPr marL="0" marR="0" lvl="0" indent="0" algn="ctr" rtl="0">
              <a:spcBef>
                <a:spcPts val="720"/>
              </a:spcBef>
              <a:spcAft>
                <a:spcPts val="0"/>
              </a:spcAft>
              <a:buClr>
                <a:schemeClr val="accent1"/>
              </a:buClr>
              <a:buSzPts val="2520"/>
              <a:buFont typeface="Noto Sans Symbols"/>
              <a:buNone/>
            </a:pPr>
            <a:r>
              <a:rPr lang="en-US" sz="3600" b="1" i="0" u="none" strike="noStrike" cap="none">
                <a:solidFill>
                  <a:srgbClr val="44332A"/>
                </a:solidFill>
                <a:latin typeface="Source Sans Pro"/>
                <a:ea typeface="Source Sans Pro"/>
                <a:cs typeface="Source Sans Pro"/>
                <a:sym typeface="Source Sans Pro"/>
              </a:rPr>
              <a:t>The best that scientists can do is work out the most foolproof theory, backed up by observations of the universe. </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16">
                                            <p:txEl>
                                              <p:pRg st="0" end="0"/>
                                            </p:txEl>
                                          </p:spTgt>
                                        </p:tgtEl>
                                        <p:attrNameLst>
                                          <p:attrName>style.visibility</p:attrName>
                                        </p:attrNameLst>
                                      </p:cBhvr>
                                      <p:to>
                                        <p:strVal val="visible"/>
                                      </p:to>
                                    </p:set>
                                    <p:animEffect transition="in" filter="fade">
                                      <p:cBhvr>
                                        <p:cTn id="7" dur="1000"/>
                                        <p:tgtEl>
                                          <p:spTgt spid="116">
                                            <p:txEl>
                                              <p:pRg st="0" end="0"/>
                                            </p:txEl>
                                          </p:spTgt>
                                        </p:tgtEl>
                                      </p:cBhvr>
                                    </p:animEffect>
                                  </p:childTnLst>
                                </p:cTn>
                              </p:par>
                              <p:par>
                                <p:cTn id="8" presetID="10" presetClass="entr" presetSubtype="0" fill="hold" nodeType="withEffect">
                                  <p:stCondLst>
                                    <p:cond delay="1000"/>
                                  </p:stCondLst>
                                  <p:childTnLst>
                                    <p:set>
                                      <p:cBhvr>
                                        <p:cTn id="9" dur="1" fill="hold">
                                          <p:stCondLst>
                                            <p:cond delay="0"/>
                                          </p:stCondLst>
                                        </p:cTn>
                                        <p:tgtEl>
                                          <p:spTgt spid="116">
                                            <p:txEl>
                                              <p:pRg st="1" end="1"/>
                                            </p:txEl>
                                          </p:spTgt>
                                        </p:tgtEl>
                                        <p:attrNameLst>
                                          <p:attrName>style.visibility</p:attrName>
                                        </p:attrNameLst>
                                      </p:cBhvr>
                                      <p:to>
                                        <p:strVal val="visible"/>
                                      </p:to>
                                    </p:set>
                                    <p:animEffect transition="in" filter="fade">
                                      <p:cBhvr>
                                        <p:cTn id="10" dur="1000"/>
                                        <p:tgtEl>
                                          <p:spTgt spid="116">
                                            <p:txEl>
                                              <p:pRg st="1" end="1"/>
                                            </p:txEl>
                                          </p:spTgt>
                                        </p:tgtEl>
                                      </p:cBhvr>
                                    </p:animEffect>
                                  </p:childTnLst>
                                </p:cTn>
                              </p:par>
                              <p:par>
                                <p:cTn id="11" presetID="10" presetClass="entr" presetSubtype="0" fill="hold" nodeType="withEffect">
                                  <p:stCondLst>
                                    <p:cond delay="1000"/>
                                  </p:stCondLst>
                                  <p:childTnLst>
                                    <p:set>
                                      <p:cBhvr>
                                        <p:cTn id="12" dur="1" fill="hold">
                                          <p:stCondLst>
                                            <p:cond delay="0"/>
                                          </p:stCondLst>
                                        </p:cTn>
                                        <p:tgtEl>
                                          <p:spTgt spid="116">
                                            <p:txEl>
                                              <p:pRg st="2" end="2"/>
                                            </p:txEl>
                                          </p:spTgt>
                                        </p:tgtEl>
                                        <p:attrNameLst>
                                          <p:attrName>style.visibility</p:attrName>
                                        </p:attrNameLst>
                                      </p:cBhvr>
                                      <p:to>
                                        <p:strVal val="visible"/>
                                      </p:to>
                                    </p:set>
                                    <p:animEffect transition="in" filter="fade">
                                      <p:cBhvr>
                                        <p:cTn id="13" dur="1000"/>
                                        <p:tgtEl>
                                          <p:spTgt spid="11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7"/>
          <p:cNvSpPr txBox="1">
            <a:spLocks noGrp="1"/>
          </p:cNvSpPr>
          <p:nvPr>
            <p:ph type="ctrTitle"/>
          </p:nvPr>
        </p:nvSpPr>
        <p:spPr>
          <a:xfrm>
            <a:off x="1905000" y="228601"/>
            <a:ext cx="8458200" cy="12223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2"/>
              </a:buClr>
              <a:buSzPts val="6000"/>
              <a:buFont typeface="Source Sans Pro"/>
              <a:buNone/>
            </a:pPr>
            <a:r>
              <a:rPr lang="en-US" sz="6000" b="0" i="0" u="none" strike="noStrike" cap="none">
                <a:solidFill>
                  <a:schemeClr val="dk2"/>
                </a:solidFill>
                <a:latin typeface="Source Sans Pro"/>
                <a:ea typeface="Source Sans Pro"/>
                <a:cs typeface="Source Sans Pro"/>
                <a:sym typeface="Source Sans Pro"/>
              </a:rPr>
              <a:t>THE BIG BANG THEORY</a:t>
            </a:r>
            <a:endParaRPr/>
          </a:p>
        </p:txBody>
      </p:sp>
      <p:sp>
        <p:nvSpPr>
          <p:cNvPr id="123" name="Google Shape;123;p17"/>
          <p:cNvSpPr txBox="1">
            <a:spLocks noGrp="1"/>
          </p:cNvSpPr>
          <p:nvPr>
            <p:ph type="subTitle" idx="1"/>
          </p:nvPr>
        </p:nvSpPr>
        <p:spPr>
          <a:xfrm>
            <a:off x="1905000" y="1479624"/>
            <a:ext cx="8458200" cy="4419600"/>
          </a:xfrm>
          <a:prstGeom prst="rect">
            <a:avLst/>
          </a:prstGeom>
          <a:noFill/>
          <a:ln>
            <a:noFill/>
          </a:ln>
        </p:spPr>
        <p:txBody>
          <a:bodyPr spcFirstLastPara="1" wrap="square" lIns="91425" tIns="45700" rIns="91425" bIns="45700" anchor="b" anchorCtr="0">
            <a:noAutofit/>
          </a:bodyPr>
          <a:lstStyle/>
          <a:p>
            <a:pPr marL="0" marR="0" lvl="0" indent="0" algn="ctr" rtl="0">
              <a:lnSpc>
                <a:spcPct val="80000"/>
              </a:lnSpc>
              <a:spcBef>
                <a:spcPts val="0"/>
              </a:spcBef>
              <a:spcAft>
                <a:spcPts val="0"/>
              </a:spcAft>
              <a:buClr>
                <a:schemeClr val="accent1"/>
              </a:buClr>
              <a:buSzPts val="2548"/>
              <a:buFont typeface="Noto Sans Symbols"/>
              <a:buNone/>
            </a:pPr>
            <a:r>
              <a:rPr lang="en-US" sz="3640" b="0" i="0" u="none" strike="noStrike" cap="none">
                <a:solidFill>
                  <a:srgbClr val="44332A"/>
                </a:solidFill>
                <a:latin typeface="Source Sans Pro"/>
                <a:ea typeface="Source Sans Pro"/>
                <a:cs typeface="Source Sans Pro"/>
                <a:sym typeface="Source Sans Pro"/>
              </a:rPr>
              <a:t>The most commonly accepted theory today of the formation of the universe is the Big Bang Theory.</a:t>
            </a:r>
            <a:endParaRPr/>
          </a:p>
          <a:p>
            <a:pPr marL="0" marR="0" lvl="0" indent="0" algn="ctr" rtl="0">
              <a:lnSpc>
                <a:spcPct val="80000"/>
              </a:lnSpc>
              <a:spcBef>
                <a:spcPts val="336"/>
              </a:spcBef>
              <a:spcAft>
                <a:spcPts val="0"/>
              </a:spcAft>
              <a:buClr>
                <a:schemeClr val="accent1"/>
              </a:buClr>
              <a:buSzPts val="1176"/>
              <a:buFont typeface="Noto Sans Symbols"/>
              <a:buNone/>
            </a:pPr>
            <a:endParaRPr sz="1679" b="0" i="0" u="none" strike="noStrike" cap="none">
              <a:solidFill>
                <a:srgbClr val="44332A"/>
              </a:solidFill>
              <a:latin typeface="Source Sans Pro"/>
              <a:ea typeface="Source Sans Pro"/>
              <a:cs typeface="Source Sans Pro"/>
              <a:sym typeface="Source Sans Pro"/>
            </a:endParaRPr>
          </a:p>
          <a:p>
            <a:pPr marL="0" marR="0" lvl="0" indent="0" algn="ctr" rtl="0">
              <a:lnSpc>
                <a:spcPct val="80000"/>
              </a:lnSpc>
              <a:spcBef>
                <a:spcPts val="714"/>
              </a:spcBef>
              <a:spcAft>
                <a:spcPts val="0"/>
              </a:spcAft>
              <a:buClr>
                <a:schemeClr val="accent1"/>
              </a:buClr>
              <a:buSzPts val="2499"/>
              <a:buFont typeface="Noto Sans Symbols"/>
              <a:buNone/>
            </a:pPr>
            <a:r>
              <a:rPr lang="en-US" sz="3570" b="0" i="0" u="none" strike="noStrike" cap="none">
                <a:solidFill>
                  <a:srgbClr val="44332A"/>
                </a:solidFill>
                <a:latin typeface="Source Sans Pro"/>
                <a:ea typeface="Source Sans Pro"/>
                <a:cs typeface="Source Sans Pro"/>
                <a:sym typeface="Source Sans Pro"/>
              </a:rPr>
              <a:t>The theory states that the universe originated sometime between 10 billion and 20 billion years ago from an enormous explosion of a small volume of matter at extremely high density and temperature.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22"/>
                                        </p:tgtEl>
                                        <p:attrNameLst>
                                          <p:attrName>style.visibility</p:attrName>
                                        </p:attrNameLst>
                                      </p:cBhvr>
                                      <p:to>
                                        <p:strVal val="visible"/>
                                      </p:to>
                                    </p:set>
                                    <p:animEffect transition="in" filter="fade">
                                      <p:cBhvr>
                                        <p:cTn id="7" dur="1000"/>
                                        <p:tgtEl>
                                          <p:spTgt spid="122"/>
                                        </p:tgtEl>
                                      </p:cBhvr>
                                    </p:animEffect>
                                  </p:childTnLst>
                                </p:cTn>
                              </p:par>
                            </p:childTnLst>
                          </p:cTn>
                        </p:par>
                        <p:par>
                          <p:cTn id="8" fill="hold">
                            <p:stCondLst>
                              <p:cond delay="1000"/>
                            </p:stCondLst>
                            <p:childTnLst>
                              <p:par>
                                <p:cTn id="9" presetID="10" presetClass="entr" presetSubtype="0" fill="hold" nodeType="afterEffect">
                                  <p:stCondLst>
                                    <p:cond delay="1500"/>
                                  </p:stCondLst>
                                  <p:childTnLst>
                                    <p:set>
                                      <p:cBhvr>
                                        <p:cTn id="10" dur="1" fill="hold">
                                          <p:stCondLst>
                                            <p:cond delay="0"/>
                                          </p:stCondLst>
                                        </p:cTn>
                                        <p:tgtEl>
                                          <p:spTgt spid="123">
                                            <p:txEl>
                                              <p:pRg st="0" end="0"/>
                                            </p:txEl>
                                          </p:spTgt>
                                        </p:tgtEl>
                                        <p:attrNameLst>
                                          <p:attrName>style.visibility</p:attrName>
                                        </p:attrNameLst>
                                      </p:cBhvr>
                                      <p:to>
                                        <p:strVal val="visible"/>
                                      </p:to>
                                    </p:set>
                                    <p:animEffect transition="in" filter="fade">
                                      <p:cBhvr>
                                        <p:cTn id="11" dur="1000"/>
                                        <p:tgtEl>
                                          <p:spTgt spid="123">
                                            <p:txEl>
                                              <p:pRg st="0" end="0"/>
                                            </p:txEl>
                                          </p:spTgt>
                                        </p:tgtEl>
                                      </p:cBhvr>
                                    </p:animEffect>
                                  </p:childTnLst>
                                </p:cTn>
                              </p:par>
                            </p:childTnLst>
                          </p:cTn>
                        </p:par>
                        <p:par>
                          <p:cTn id="12" fill="hold">
                            <p:stCondLst>
                              <p:cond delay="2000"/>
                            </p:stCondLst>
                            <p:childTnLst>
                              <p:par>
                                <p:cTn id="13" presetID="10" presetClass="entr" presetSubtype="0" fill="hold" nodeType="afterEffect">
                                  <p:stCondLst>
                                    <p:cond delay="1500"/>
                                  </p:stCondLst>
                                  <p:childTnLst>
                                    <p:set>
                                      <p:cBhvr>
                                        <p:cTn id="14" dur="1" fill="hold">
                                          <p:stCondLst>
                                            <p:cond delay="0"/>
                                          </p:stCondLst>
                                        </p:cTn>
                                        <p:tgtEl>
                                          <p:spTgt spid="123">
                                            <p:txEl>
                                              <p:pRg st="1" end="1"/>
                                            </p:txEl>
                                          </p:spTgt>
                                        </p:tgtEl>
                                        <p:attrNameLst>
                                          <p:attrName>style.visibility</p:attrName>
                                        </p:attrNameLst>
                                      </p:cBhvr>
                                      <p:to>
                                        <p:strVal val="visible"/>
                                      </p:to>
                                    </p:set>
                                    <p:animEffect transition="in" filter="fade">
                                      <p:cBhvr>
                                        <p:cTn id="15" dur="1000"/>
                                        <p:tgtEl>
                                          <p:spTgt spid="123">
                                            <p:txEl>
                                              <p:pRg st="1" end="1"/>
                                            </p:txEl>
                                          </p:spTgt>
                                        </p:tgtEl>
                                      </p:cBhvr>
                                    </p:animEffect>
                                  </p:childTnLst>
                                </p:cTn>
                              </p:par>
                            </p:childTnLst>
                          </p:cTn>
                        </p:par>
                        <p:par>
                          <p:cTn id="16" fill="hold">
                            <p:stCondLst>
                              <p:cond delay="3000"/>
                            </p:stCondLst>
                            <p:childTnLst>
                              <p:par>
                                <p:cTn id="17" presetID="10" presetClass="entr" presetSubtype="0" fill="hold" nodeType="afterEffect">
                                  <p:stCondLst>
                                    <p:cond delay="1500"/>
                                  </p:stCondLst>
                                  <p:childTnLst>
                                    <p:set>
                                      <p:cBhvr>
                                        <p:cTn id="18" dur="1" fill="hold">
                                          <p:stCondLst>
                                            <p:cond delay="0"/>
                                          </p:stCondLst>
                                        </p:cTn>
                                        <p:tgtEl>
                                          <p:spTgt spid="123">
                                            <p:txEl>
                                              <p:pRg st="2" end="2"/>
                                            </p:txEl>
                                          </p:spTgt>
                                        </p:tgtEl>
                                        <p:attrNameLst>
                                          <p:attrName>style.visibility</p:attrName>
                                        </p:attrNameLst>
                                      </p:cBhvr>
                                      <p:to>
                                        <p:strVal val="visible"/>
                                      </p:to>
                                    </p:set>
                                    <p:animEffect transition="in" filter="fade">
                                      <p:cBhvr>
                                        <p:cTn id="19" dur="1000"/>
                                        <p:tgtEl>
                                          <p:spTgt spid="1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pic>
        <p:nvPicPr>
          <p:cNvPr id="129" name="Google Shape;129;p18" descr="http://3.bp.blogspot.com/_eNIMAsLG3NY/TCH-h_S4p7I/AAAAAAAAD5k/YT0XqF8upvM/s1600/orign_of_solar_system.jpg"/>
          <p:cNvPicPr preferRelativeResize="0"/>
          <p:nvPr/>
        </p:nvPicPr>
        <p:blipFill rotWithShape="1">
          <a:blip r:embed="rId3">
            <a:alphaModFix/>
          </a:blip>
          <a:srcRect/>
          <a:stretch/>
        </p:blipFill>
        <p:spPr>
          <a:xfrm>
            <a:off x="3200400" y="381001"/>
            <a:ext cx="5562600" cy="599202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9"/>
          <p:cNvSpPr txBox="1">
            <a:spLocks noGrp="1"/>
          </p:cNvSpPr>
          <p:nvPr>
            <p:ph type="ctrTitle"/>
          </p:nvPr>
        </p:nvSpPr>
        <p:spPr>
          <a:xfrm>
            <a:off x="1828800" y="533400"/>
            <a:ext cx="8458200" cy="18288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2"/>
              </a:buClr>
              <a:buSzPts val="6000"/>
              <a:buFont typeface="Source Sans Pro"/>
              <a:buNone/>
            </a:pPr>
            <a:r>
              <a:rPr lang="en-US" sz="6000" b="1" i="0" u="none" strike="noStrike" cap="none">
                <a:solidFill>
                  <a:schemeClr val="dk2"/>
                </a:solidFill>
                <a:latin typeface="Source Sans Pro"/>
                <a:ea typeface="Source Sans Pro"/>
                <a:cs typeface="Source Sans Pro"/>
                <a:sym typeface="Source Sans Pro"/>
              </a:rPr>
              <a:t>VISUALIZATIONS OF </a:t>
            </a:r>
            <a:br>
              <a:rPr lang="en-US" sz="6000" b="1" i="0" u="none" strike="noStrike" cap="none">
                <a:solidFill>
                  <a:schemeClr val="dk2"/>
                </a:solidFill>
                <a:latin typeface="Source Sans Pro"/>
                <a:ea typeface="Source Sans Pro"/>
                <a:cs typeface="Source Sans Pro"/>
                <a:sym typeface="Source Sans Pro"/>
              </a:rPr>
            </a:br>
            <a:r>
              <a:rPr lang="en-US" sz="6000" b="1" i="0" u="none" strike="noStrike" cap="none">
                <a:solidFill>
                  <a:schemeClr val="dk2"/>
                </a:solidFill>
                <a:latin typeface="Source Sans Pro"/>
                <a:ea typeface="Source Sans Pro"/>
                <a:cs typeface="Source Sans Pro"/>
                <a:sym typeface="Source Sans Pro"/>
              </a:rPr>
              <a:t>THE BIG BANG</a:t>
            </a:r>
            <a:endParaRPr/>
          </a:p>
        </p:txBody>
      </p:sp>
      <p:sp>
        <p:nvSpPr>
          <p:cNvPr id="136" name="Google Shape;136;p19"/>
          <p:cNvSpPr txBox="1">
            <a:spLocks noGrp="1"/>
          </p:cNvSpPr>
          <p:nvPr>
            <p:ph type="subTitle" idx="1"/>
          </p:nvPr>
        </p:nvSpPr>
        <p:spPr>
          <a:xfrm>
            <a:off x="1828800" y="3048000"/>
            <a:ext cx="8458200" cy="9144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accent1"/>
              </a:buClr>
              <a:buSzPts val="1554"/>
              <a:buFont typeface="Noto Sans Symbols"/>
              <a:buNone/>
            </a:pPr>
            <a:r>
              <a:rPr lang="en-US" sz="2220" b="0" i="0" u="sng" strike="noStrike" cap="none">
                <a:solidFill>
                  <a:schemeClr val="hlink"/>
                </a:solidFill>
                <a:latin typeface="Source Sans Pro"/>
                <a:ea typeface="Source Sans Pro"/>
                <a:cs typeface="Source Sans Pro"/>
                <a:sym typeface="Source Sans Pro"/>
                <a:hlinkClick r:id="rId3"/>
              </a:rPr>
              <a:t>http://www.classzone.com/books/earth_science/terc/content/visualizations/es0401/es0401page01.cfm?chapter_no=visualization</a:t>
            </a:r>
            <a:r>
              <a:rPr lang="en-US" sz="2220" b="0" i="0" u="none" strike="noStrike" cap="none">
                <a:solidFill>
                  <a:srgbClr val="44332A"/>
                </a:solidFill>
                <a:latin typeface="Source Sans Pro"/>
                <a:ea typeface="Source Sans Pro"/>
                <a:cs typeface="Source Sans Pro"/>
                <a:sym typeface="Source Sans Pro"/>
              </a:rPr>
              <a:t> </a:t>
            </a:r>
            <a:endParaRPr/>
          </a:p>
        </p:txBody>
      </p:sp>
      <p:sp>
        <p:nvSpPr>
          <p:cNvPr id="137" name="Google Shape;137;p19"/>
          <p:cNvSpPr/>
          <p:nvPr/>
        </p:nvSpPr>
        <p:spPr>
          <a:xfrm>
            <a:off x="1905000" y="4483008"/>
            <a:ext cx="8153400" cy="76944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0" i="0" u="none" strike="noStrike" cap="none">
                <a:solidFill>
                  <a:schemeClr val="dk1"/>
                </a:solidFill>
                <a:latin typeface="Source Sans Pro"/>
                <a:ea typeface="Source Sans Pro"/>
                <a:cs typeface="Source Sans Pro"/>
                <a:sym typeface="Source Sans Pro"/>
              </a:rPr>
              <a:t> </a:t>
            </a:r>
            <a:r>
              <a:rPr lang="en-US" sz="2200" b="0" i="0" u="none" strike="noStrike" cap="none">
                <a:solidFill>
                  <a:schemeClr val="dk1"/>
                </a:solidFill>
                <a:latin typeface="Source Sans Pro"/>
                <a:ea typeface="Source Sans Pro"/>
                <a:cs typeface="Source Sans Pro"/>
                <a:sym typeface="Source Sans Pro"/>
              </a:rPr>
              <a:t>video clip of an ice skater spinning </a:t>
            </a:r>
            <a:r>
              <a:rPr lang="en-US" sz="2200" b="0" i="0" u="sng" strike="noStrike" cap="none">
                <a:solidFill>
                  <a:schemeClr val="hlink"/>
                </a:solidFill>
                <a:latin typeface="Source Sans Pro"/>
                <a:ea typeface="Source Sans Pro"/>
                <a:cs typeface="Source Sans Pro"/>
                <a:sym typeface="Source Sans Pro"/>
                <a:hlinkClick r:id="rId4"/>
              </a:rPr>
              <a:t>http://www.youtube.com/watch?v=AQLtcEAG9v0</a:t>
            </a:r>
            <a:r>
              <a:rPr lang="en-US" sz="2200" b="0" i="0" u="none" strike="noStrike" cap="none">
                <a:solidFill>
                  <a:schemeClr val="dk1"/>
                </a:solidFill>
                <a:latin typeface="Source Sans Pro"/>
                <a:ea typeface="Source Sans Pro"/>
                <a:cs typeface="Source Sans Pro"/>
                <a:sym typeface="Source Sans Pro"/>
              </a:rPr>
              <a:t>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0"/>
          <p:cNvSpPr txBox="1">
            <a:spLocks noGrp="1"/>
          </p:cNvSpPr>
          <p:nvPr>
            <p:ph type="ctrTitle"/>
          </p:nvPr>
        </p:nvSpPr>
        <p:spPr>
          <a:xfrm>
            <a:off x="1905000" y="304801"/>
            <a:ext cx="8458200" cy="12223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2"/>
              </a:buClr>
              <a:buSzPts val="5200"/>
              <a:buFont typeface="Source Sans Pro"/>
              <a:buNone/>
            </a:pPr>
            <a:r>
              <a:rPr lang="en-US" sz="5200" b="1" i="0" u="none" strike="noStrike" cap="none">
                <a:solidFill>
                  <a:schemeClr val="dk2"/>
                </a:solidFill>
                <a:latin typeface="Source Sans Pro"/>
                <a:ea typeface="Source Sans Pro"/>
                <a:cs typeface="Source Sans Pro"/>
                <a:sym typeface="Source Sans Pro"/>
              </a:rPr>
              <a:t>DISTRIBUTED SUMMARIZING</a:t>
            </a:r>
            <a:endParaRPr/>
          </a:p>
        </p:txBody>
      </p:sp>
      <p:sp>
        <p:nvSpPr>
          <p:cNvPr id="144" name="Google Shape;144;p20"/>
          <p:cNvSpPr txBox="1">
            <a:spLocks noGrp="1"/>
          </p:cNvSpPr>
          <p:nvPr>
            <p:ph type="subTitle" idx="1"/>
          </p:nvPr>
        </p:nvSpPr>
        <p:spPr>
          <a:xfrm>
            <a:off x="1905000" y="1600200"/>
            <a:ext cx="8458200" cy="3352800"/>
          </a:xfrm>
          <a:prstGeom prst="rect">
            <a:avLst/>
          </a:prstGeom>
          <a:noFill/>
          <a:ln>
            <a:noFill/>
          </a:ln>
        </p:spPr>
        <p:txBody>
          <a:bodyPr spcFirstLastPara="1" wrap="square" lIns="91425" tIns="45700" rIns="91425" bIns="45700" anchor="b" anchorCtr="0">
            <a:noAutofit/>
          </a:bodyPr>
          <a:lstStyle/>
          <a:p>
            <a:pPr marL="0" marR="0" lvl="0" indent="0" algn="ctr" rtl="0">
              <a:spcBef>
                <a:spcPts val="0"/>
              </a:spcBef>
              <a:spcAft>
                <a:spcPts val="0"/>
              </a:spcAft>
              <a:buClr>
                <a:schemeClr val="accent1"/>
              </a:buClr>
              <a:buSzPts val="3780"/>
              <a:buFont typeface="Noto Sans Symbols"/>
              <a:buNone/>
            </a:pPr>
            <a:r>
              <a:rPr lang="en-US" sz="5400" b="0" i="0" u="none" strike="noStrike" cap="none">
                <a:solidFill>
                  <a:srgbClr val="44332A"/>
                </a:solidFill>
                <a:latin typeface="Source Sans Pro"/>
                <a:ea typeface="Source Sans Pro"/>
                <a:cs typeface="Source Sans Pro"/>
                <a:sym typeface="Source Sans Pro"/>
              </a:rPr>
              <a:t>Turn to a partner and describe the Big  Bang Theory and why it is called </a:t>
            </a:r>
            <a:br>
              <a:rPr lang="en-US" sz="5400" b="0" i="0" u="none" strike="noStrike" cap="none">
                <a:solidFill>
                  <a:srgbClr val="44332A"/>
                </a:solidFill>
                <a:latin typeface="Source Sans Pro"/>
                <a:ea typeface="Source Sans Pro"/>
                <a:cs typeface="Source Sans Pro"/>
                <a:sym typeface="Source Sans Pro"/>
              </a:rPr>
            </a:br>
            <a:r>
              <a:rPr lang="en-US" sz="5400" b="0" i="0" u="none" strike="noStrike" cap="none">
                <a:solidFill>
                  <a:srgbClr val="44332A"/>
                </a:solidFill>
                <a:latin typeface="Source Sans Pro"/>
                <a:ea typeface="Source Sans Pro"/>
                <a:cs typeface="Source Sans Pro"/>
                <a:sym typeface="Source Sans Pro"/>
              </a:rPr>
              <a:t>a Theory.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1"/>
          <p:cNvSpPr txBox="1">
            <a:spLocks noGrp="1"/>
          </p:cNvSpPr>
          <p:nvPr>
            <p:ph type="body" idx="1"/>
          </p:nvPr>
        </p:nvSpPr>
        <p:spPr>
          <a:xfrm>
            <a:off x="1676400" y="1215016"/>
            <a:ext cx="8763000" cy="49530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accent1"/>
              </a:buClr>
              <a:buSzPts val="2030"/>
              <a:buFont typeface="Noto Sans Symbols"/>
              <a:buChar char="▪"/>
            </a:pPr>
            <a:r>
              <a:rPr lang="en-US" sz="2900" b="1" i="0" u="none" strike="noStrike" cap="none">
                <a:solidFill>
                  <a:schemeClr val="dk2"/>
                </a:solidFill>
                <a:latin typeface="Source Sans Pro"/>
                <a:ea typeface="Source Sans Pro"/>
                <a:cs typeface="Source Sans Pro"/>
                <a:sym typeface="Source Sans Pro"/>
              </a:rPr>
              <a:t>Big Bang theorists claim that all of the galaxies, stars, and planets still hold the explosive motion of the moment of creation and are moving away from each other at great speed. </a:t>
            </a:r>
            <a:endParaRPr/>
          </a:p>
          <a:p>
            <a:pPr marL="0" marR="0" lvl="0" indent="0" algn="l" rtl="0">
              <a:spcBef>
                <a:spcPts val="240"/>
              </a:spcBef>
              <a:spcAft>
                <a:spcPts val="0"/>
              </a:spcAft>
              <a:buClr>
                <a:schemeClr val="accent1"/>
              </a:buClr>
              <a:buSzPts val="840"/>
              <a:buFont typeface="Noto Sans Symbols"/>
              <a:buNone/>
            </a:pPr>
            <a:endParaRPr sz="1200" b="1" i="0" u="none" strike="noStrike" cap="none">
              <a:solidFill>
                <a:schemeClr val="dk2"/>
              </a:solidFill>
              <a:latin typeface="Source Sans Pro"/>
              <a:ea typeface="Source Sans Pro"/>
              <a:cs typeface="Source Sans Pro"/>
              <a:sym typeface="Source Sans Pro"/>
            </a:endParaRPr>
          </a:p>
          <a:p>
            <a:pPr marL="342900" marR="0" lvl="0" indent="-342900" algn="l" rtl="0">
              <a:spcBef>
                <a:spcPts val="580"/>
              </a:spcBef>
              <a:spcAft>
                <a:spcPts val="0"/>
              </a:spcAft>
              <a:buClr>
                <a:schemeClr val="accent1"/>
              </a:buClr>
              <a:buSzPts val="2030"/>
              <a:buFont typeface="Noto Sans Symbols"/>
              <a:buChar char="▪"/>
            </a:pPr>
            <a:r>
              <a:rPr lang="en-US" sz="2900" b="1" i="0" u="none" strike="noStrike" cap="none">
                <a:solidFill>
                  <a:schemeClr val="dk2"/>
                </a:solidFill>
                <a:latin typeface="Source Sans Pro"/>
                <a:ea typeface="Source Sans Pro"/>
                <a:cs typeface="Source Sans Pro"/>
                <a:sym typeface="Source Sans Pro"/>
              </a:rPr>
              <a:t>In 1929, astronomer Edwin Hubble announced that all of the galaxies he had observed were moving back from us, and from each other, at speeds of up to several thousand miles per second.</a:t>
            </a:r>
            <a:endParaRPr/>
          </a:p>
          <a:p>
            <a:pPr marL="0" marR="0" lvl="0" indent="0" algn="l" rtl="0">
              <a:spcBef>
                <a:spcPts val="240"/>
              </a:spcBef>
              <a:spcAft>
                <a:spcPts val="0"/>
              </a:spcAft>
              <a:buClr>
                <a:schemeClr val="accent1"/>
              </a:buClr>
              <a:buSzPts val="840"/>
              <a:buFont typeface="Noto Sans Symbols"/>
              <a:buNone/>
            </a:pPr>
            <a:endParaRPr sz="1200" b="1" i="0" u="none" strike="noStrike" cap="none">
              <a:solidFill>
                <a:schemeClr val="dk2"/>
              </a:solidFill>
              <a:latin typeface="Source Sans Pro"/>
              <a:ea typeface="Source Sans Pro"/>
              <a:cs typeface="Source Sans Pro"/>
              <a:sym typeface="Source Sans Pro"/>
            </a:endParaRPr>
          </a:p>
          <a:p>
            <a:pPr marL="342900" marR="0" lvl="0" indent="-342900" algn="l" rtl="0">
              <a:spcBef>
                <a:spcPts val="580"/>
              </a:spcBef>
              <a:spcAft>
                <a:spcPts val="0"/>
              </a:spcAft>
              <a:buClr>
                <a:schemeClr val="accent1"/>
              </a:buClr>
              <a:buSzPts val="2030"/>
              <a:buFont typeface="Noto Sans Symbols"/>
              <a:buChar char="▪"/>
            </a:pPr>
            <a:r>
              <a:rPr lang="en-US" sz="2900" b="1" i="0" u="none" strike="noStrike" cap="none">
                <a:solidFill>
                  <a:schemeClr val="dk2"/>
                </a:solidFill>
                <a:latin typeface="Source Sans Pro"/>
                <a:ea typeface="Source Sans Pro"/>
                <a:cs typeface="Source Sans Pro"/>
                <a:sym typeface="Source Sans Pro"/>
              </a:rPr>
              <a:t>Since the Big Bang explosion, they reason, the universe has been expanding.</a:t>
            </a:r>
            <a:endParaRPr/>
          </a:p>
        </p:txBody>
      </p:sp>
      <p:sp>
        <p:nvSpPr>
          <p:cNvPr id="151" name="Google Shape;151;p21"/>
          <p:cNvSpPr txBox="1">
            <a:spLocks noGrp="1"/>
          </p:cNvSpPr>
          <p:nvPr>
            <p:ph type="title"/>
          </p:nvPr>
        </p:nvSpPr>
        <p:spPr>
          <a:xfrm>
            <a:off x="1600200" y="152400"/>
            <a:ext cx="8991600" cy="838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SzPts val="3700"/>
              <a:buFont typeface="Source Sans Pro"/>
              <a:buNone/>
            </a:pPr>
            <a:r>
              <a:rPr lang="en-US" sz="3700" b="0" i="0" u="none" strike="noStrike" cap="none">
                <a:solidFill>
                  <a:schemeClr val="dk2"/>
                </a:solidFill>
                <a:latin typeface="Source Sans Pro"/>
                <a:ea typeface="Source Sans Pro"/>
                <a:cs typeface="Source Sans Pro"/>
                <a:sym typeface="Source Sans Pro"/>
              </a:rPr>
              <a:t>ANOTHER THEORY ABOUT THE UNIVERSE…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1"/>
                                        </p:tgtEl>
                                        <p:attrNameLst>
                                          <p:attrName>style.visibility</p:attrName>
                                        </p:attrNameLst>
                                      </p:cBhvr>
                                      <p:to>
                                        <p:strVal val="visible"/>
                                      </p:to>
                                    </p:set>
                                    <p:animEffect transition="in" filter="fade">
                                      <p:cBhvr>
                                        <p:cTn id="7" dur="1000"/>
                                        <p:tgtEl>
                                          <p:spTgt spid="151"/>
                                        </p:tgtEl>
                                      </p:cBhvr>
                                    </p:animEffect>
                                  </p:childTnLst>
                                </p:cTn>
                              </p:par>
                            </p:childTnLst>
                          </p:cTn>
                        </p:par>
                        <p:par>
                          <p:cTn id="8" fill="hold">
                            <p:stCondLst>
                              <p:cond delay="1000"/>
                            </p:stCondLst>
                            <p:childTnLst>
                              <p:par>
                                <p:cTn id="9" presetID="10" presetClass="entr" presetSubtype="0" fill="hold" nodeType="afterEffect">
                                  <p:stCondLst>
                                    <p:cond delay="1500"/>
                                  </p:stCondLst>
                                  <p:childTnLst>
                                    <p:set>
                                      <p:cBhvr>
                                        <p:cTn id="10" dur="1" fill="hold">
                                          <p:stCondLst>
                                            <p:cond delay="0"/>
                                          </p:stCondLst>
                                        </p:cTn>
                                        <p:tgtEl>
                                          <p:spTgt spid="150">
                                            <p:txEl>
                                              <p:pRg st="0" end="0"/>
                                            </p:txEl>
                                          </p:spTgt>
                                        </p:tgtEl>
                                        <p:attrNameLst>
                                          <p:attrName>style.visibility</p:attrName>
                                        </p:attrNameLst>
                                      </p:cBhvr>
                                      <p:to>
                                        <p:strVal val="visible"/>
                                      </p:to>
                                    </p:set>
                                    <p:animEffect transition="in" filter="fade">
                                      <p:cBhvr>
                                        <p:cTn id="11" dur="1000"/>
                                        <p:tgtEl>
                                          <p:spTgt spid="150">
                                            <p:txEl>
                                              <p:pRg st="0" end="0"/>
                                            </p:txEl>
                                          </p:spTgt>
                                        </p:tgtEl>
                                      </p:cBhvr>
                                    </p:animEffect>
                                  </p:childTnLst>
                                </p:cTn>
                              </p:par>
                            </p:childTnLst>
                          </p:cTn>
                        </p:par>
                        <p:par>
                          <p:cTn id="12" fill="hold">
                            <p:stCondLst>
                              <p:cond delay="2000"/>
                            </p:stCondLst>
                            <p:childTnLst>
                              <p:par>
                                <p:cTn id="13" presetID="10" presetClass="entr" presetSubtype="0" fill="hold" nodeType="afterEffect">
                                  <p:stCondLst>
                                    <p:cond delay="1500"/>
                                  </p:stCondLst>
                                  <p:childTnLst>
                                    <p:set>
                                      <p:cBhvr>
                                        <p:cTn id="14" dur="1" fill="hold">
                                          <p:stCondLst>
                                            <p:cond delay="0"/>
                                          </p:stCondLst>
                                        </p:cTn>
                                        <p:tgtEl>
                                          <p:spTgt spid="150">
                                            <p:txEl>
                                              <p:pRg st="1" end="1"/>
                                            </p:txEl>
                                          </p:spTgt>
                                        </p:tgtEl>
                                        <p:attrNameLst>
                                          <p:attrName>style.visibility</p:attrName>
                                        </p:attrNameLst>
                                      </p:cBhvr>
                                      <p:to>
                                        <p:strVal val="visible"/>
                                      </p:to>
                                    </p:set>
                                    <p:animEffect transition="in" filter="fade">
                                      <p:cBhvr>
                                        <p:cTn id="15" dur="1000"/>
                                        <p:tgtEl>
                                          <p:spTgt spid="150">
                                            <p:txEl>
                                              <p:pRg st="1" end="1"/>
                                            </p:txEl>
                                          </p:spTgt>
                                        </p:tgtEl>
                                      </p:cBhvr>
                                    </p:animEffect>
                                  </p:childTnLst>
                                </p:cTn>
                              </p:par>
                            </p:childTnLst>
                          </p:cTn>
                        </p:par>
                        <p:par>
                          <p:cTn id="16" fill="hold">
                            <p:stCondLst>
                              <p:cond delay="3000"/>
                            </p:stCondLst>
                            <p:childTnLst>
                              <p:par>
                                <p:cTn id="17" presetID="10" presetClass="entr" presetSubtype="0" fill="hold" nodeType="afterEffect">
                                  <p:stCondLst>
                                    <p:cond delay="1500"/>
                                  </p:stCondLst>
                                  <p:childTnLst>
                                    <p:set>
                                      <p:cBhvr>
                                        <p:cTn id="18" dur="1" fill="hold">
                                          <p:stCondLst>
                                            <p:cond delay="0"/>
                                          </p:stCondLst>
                                        </p:cTn>
                                        <p:tgtEl>
                                          <p:spTgt spid="150">
                                            <p:txEl>
                                              <p:pRg st="2" end="2"/>
                                            </p:txEl>
                                          </p:spTgt>
                                        </p:tgtEl>
                                        <p:attrNameLst>
                                          <p:attrName>style.visibility</p:attrName>
                                        </p:attrNameLst>
                                      </p:cBhvr>
                                      <p:to>
                                        <p:strVal val="visible"/>
                                      </p:to>
                                    </p:set>
                                    <p:animEffect transition="in" filter="fade">
                                      <p:cBhvr>
                                        <p:cTn id="19" dur="1000"/>
                                        <p:tgtEl>
                                          <p:spTgt spid="150">
                                            <p:txEl>
                                              <p:pRg st="2" end="2"/>
                                            </p:txEl>
                                          </p:spTgt>
                                        </p:tgtEl>
                                      </p:cBhvr>
                                    </p:animEffect>
                                  </p:childTnLst>
                                </p:cTn>
                              </p:par>
                            </p:childTnLst>
                          </p:cTn>
                        </p:par>
                        <p:par>
                          <p:cTn id="20" fill="hold">
                            <p:stCondLst>
                              <p:cond delay="4000"/>
                            </p:stCondLst>
                            <p:childTnLst>
                              <p:par>
                                <p:cTn id="21" presetID="10" presetClass="entr" presetSubtype="0" fill="hold" nodeType="afterEffect">
                                  <p:stCondLst>
                                    <p:cond delay="1500"/>
                                  </p:stCondLst>
                                  <p:childTnLst>
                                    <p:set>
                                      <p:cBhvr>
                                        <p:cTn id="22" dur="1" fill="hold">
                                          <p:stCondLst>
                                            <p:cond delay="0"/>
                                          </p:stCondLst>
                                        </p:cTn>
                                        <p:tgtEl>
                                          <p:spTgt spid="150">
                                            <p:txEl>
                                              <p:pRg st="3" end="3"/>
                                            </p:txEl>
                                          </p:spTgt>
                                        </p:tgtEl>
                                        <p:attrNameLst>
                                          <p:attrName>style.visibility</p:attrName>
                                        </p:attrNameLst>
                                      </p:cBhvr>
                                      <p:to>
                                        <p:strVal val="visible"/>
                                      </p:to>
                                    </p:set>
                                    <p:animEffect transition="in" filter="fade">
                                      <p:cBhvr>
                                        <p:cTn id="23" dur="1000"/>
                                        <p:tgtEl>
                                          <p:spTgt spid="150">
                                            <p:txEl>
                                              <p:pRg st="3" end="3"/>
                                            </p:txEl>
                                          </p:spTgt>
                                        </p:tgtEl>
                                      </p:cBhvr>
                                    </p:animEffect>
                                  </p:childTnLst>
                                </p:cTn>
                              </p:par>
                            </p:childTnLst>
                          </p:cTn>
                        </p:par>
                        <p:par>
                          <p:cTn id="24" fill="hold">
                            <p:stCondLst>
                              <p:cond delay="5000"/>
                            </p:stCondLst>
                            <p:childTnLst>
                              <p:par>
                                <p:cTn id="25" presetID="10" presetClass="entr" presetSubtype="0" fill="hold" nodeType="afterEffect">
                                  <p:stCondLst>
                                    <p:cond delay="1500"/>
                                  </p:stCondLst>
                                  <p:childTnLst>
                                    <p:set>
                                      <p:cBhvr>
                                        <p:cTn id="26" dur="1" fill="hold">
                                          <p:stCondLst>
                                            <p:cond delay="0"/>
                                          </p:stCondLst>
                                        </p:cTn>
                                        <p:tgtEl>
                                          <p:spTgt spid="150">
                                            <p:txEl>
                                              <p:pRg st="4" end="4"/>
                                            </p:txEl>
                                          </p:spTgt>
                                        </p:tgtEl>
                                        <p:attrNameLst>
                                          <p:attrName>style.visibility</p:attrName>
                                        </p:attrNameLst>
                                      </p:cBhvr>
                                      <p:to>
                                        <p:strVal val="visible"/>
                                      </p:to>
                                    </p:set>
                                    <p:animEffect transition="in" filter="fade">
                                      <p:cBhvr>
                                        <p:cTn id="27" dur="1000"/>
                                        <p:tgtEl>
                                          <p:spTgt spid="15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2"/>
          <p:cNvSpPr txBox="1">
            <a:spLocks noGrp="1"/>
          </p:cNvSpPr>
          <p:nvPr>
            <p:ph type="subTitle" idx="1"/>
          </p:nvPr>
        </p:nvSpPr>
        <p:spPr>
          <a:xfrm>
            <a:off x="1834821" y="228600"/>
            <a:ext cx="8458200" cy="1676400"/>
          </a:xfrm>
          <a:prstGeom prst="rect">
            <a:avLst/>
          </a:prstGeom>
          <a:noFill/>
          <a:ln>
            <a:noFill/>
          </a:ln>
        </p:spPr>
        <p:txBody>
          <a:bodyPr spcFirstLastPara="1" wrap="square" lIns="91425" tIns="45700" rIns="91425" bIns="45700" anchor="b" anchorCtr="0">
            <a:noAutofit/>
          </a:bodyPr>
          <a:lstStyle/>
          <a:p>
            <a:pPr marL="0" marR="0" lvl="0" indent="0" algn="ctr" rtl="0">
              <a:spcBef>
                <a:spcPts val="0"/>
              </a:spcBef>
              <a:spcAft>
                <a:spcPts val="0"/>
              </a:spcAft>
              <a:buClr>
                <a:schemeClr val="accent1"/>
              </a:buClr>
              <a:buSzPts val="2520"/>
              <a:buFont typeface="Noto Sans Symbols"/>
              <a:buNone/>
            </a:pPr>
            <a:r>
              <a:rPr lang="en-US" sz="3600" b="1" i="0" u="none" strike="noStrike" cap="none">
                <a:solidFill>
                  <a:srgbClr val="44332A"/>
                </a:solidFill>
                <a:latin typeface="Source Sans Pro"/>
                <a:ea typeface="Source Sans Pro"/>
                <a:cs typeface="Source Sans Pro"/>
                <a:sym typeface="Source Sans Pro"/>
              </a:rPr>
              <a:t>Astronomers use the analogy of cooking raisin bread to demonstrate the expanding universe</a:t>
            </a:r>
            <a:endParaRPr/>
          </a:p>
        </p:txBody>
      </p:sp>
      <p:grpSp>
        <p:nvGrpSpPr>
          <p:cNvPr id="158" name="Google Shape;158;p22"/>
          <p:cNvGrpSpPr/>
          <p:nvPr/>
        </p:nvGrpSpPr>
        <p:grpSpPr>
          <a:xfrm>
            <a:off x="1960092" y="2057400"/>
            <a:ext cx="8306811" cy="3186166"/>
            <a:chOff x="457864" y="1676400"/>
            <a:chExt cx="8167464" cy="2971800"/>
          </a:xfrm>
        </p:grpSpPr>
        <p:pic>
          <p:nvPicPr>
            <p:cNvPr id="159" name="Google Shape;159;p22"/>
            <p:cNvPicPr preferRelativeResize="0"/>
            <p:nvPr/>
          </p:nvPicPr>
          <p:blipFill rotWithShape="1">
            <a:blip r:embed="rId3">
              <a:alphaModFix/>
            </a:blip>
            <a:srcRect/>
            <a:stretch/>
          </p:blipFill>
          <p:spPr>
            <a:xfrm>
              <a:off x="457864" y="1676400"/>
              <a:ext cx="8167464" cy="2971800"/>
            </a:xfrm>
            <a:prstGeom prst="rect">
              <a:avLst/>
            </a:prstGeom>
            <a:noFill/>
            <a:ln w="9525" cap="flat" cmpd="sng">
              <a:solidFill>
                <a:srgbClr val="855309"/>
              </a:solidFill>
              <a:prstDash val="solid"/>
              <a:miter lim="800000"/>
              <a:headEnd type="none" w="sm" len="sm"/>
              <a:tailEnd type="none" w="sm" len="sm"/>
            </a:ln>
          </p:spPr>
        </p:pic>
        <p:cxnSp>
          <p:nvCxnSpPr>
            <p:cNvPr id="160" name="Google Shape;160;p22"/>
            <p:cNvCxnSpPr/>
            <p:nvPr/>
          </p:nvCxnSpPr>
          <p:spPr>
            <a:xfrm rot="10800000" flipH="1">
              <a:off x="1117040" y="3352800"/>
              <a:ext cx="304800" cy="228600"/>
            </a:xfrm>
            <a:prstGeom prst="straightConnector1">
              <a:avLst/>
            </a:prstGeom>
            <a:noFill/>
            <a:ln w="38100" cap="flat" cmpd="sng">
              <a:solidFill>
                <a:srgbClr val="855309"/>
              </a:solidFill>
              <a:prstDash val="solid"/>
              <a:round/>
              <a:headEnd type="triangle" w="med" len="med"/>
              <a:tailEnd type="triangle" w="med" len="med"/>
            </a:ln>
          </p:spPr>
        </p:cxnSp>
        <p:cxnSp>
          <p:nvCxnSpPr>
            <p:cNvPr id="161" name="Google Shape;161;p22"/>
            <p:cNvCxnSpPr/>
            <p:nvPr/>
          </p:nvCxnSpPr>
          <p:spPr>
            <a:xfrm rot="10800000" flipH="1">
              <a:off x="1522327" y="3262366"/>
              <a:ext cx="839873" cy="20098"/>
            </a:xfrm>
            <a:prstGeom prst="straightConnector1">
              <a:avLst/>
            </a:prstGeom>
            <a:noFill/>
            <a:ln w="38100" cap="flat" cmpd="sng">
              <a:solidFill>
                <a:srgbClr val="855309"/>
              </a:solidFill>
              <a:prstDash val="solid"/>
              <a:round/>
              <a:headEnd type="triangle" w="med" len="med"/>
              <a:tailEnd type="triangle" w="med" len="med"/>
            </a:ln>
          </p:spPr>
        </p:cxnSp>
        <p:cxnSp>
          <p:nvCxnSpPr>
            <p:cNvPr id="162" name="Google Shape;162;p22"/>
            <p:cNvCxnSpPr/>
            <p:nvPr/>
          </p:nvCxnSpPr>
          <p:spPr>
            <a:xfrm rot="10800000" flipH="1">
              <a:off x="4581531" y="2428352"/>
              <a:ext cx="548792" cy="533400"/>
            </a:xfrm>
            <a:prstGeom prst="straightConnector1">
              <a:avLst/>
            </a:prstGeom>
            <a:noFill/>
            <a:ln w="38100" cap="flat" cmpd="sng">
              <a:solidFill>
                <a:srgbClr val="855309"/>
              </a:solidFill>
              <a:prstDash val="solid"/>
              <a:round/>
              <a:headEnd type="triangle" w="med" len="med"/>
              <a:tailEnd type="triangle" w="med" len="med"/>
            </a:ln>
          </p:spPr>
        </p:cxnSp>
        <p:cxnSp>
          <p:nvCxnSpPr>
            <p:cNvPr id="163" name="Google Shape;163;p22"/>
            <p:cNvCxnSpPr/>
            <p:nvPr/>
          </p:nvCxnSpPr>
          <p:spPr>
            <a:xfrm>
              <a:off x="5201696" y="2336240"/>
              <a:ext cx="1676400" cy="0"/>
            </a:xfrm>
            <a:prstGeom prst="straightConnector1">
              <a:avLst/>
            </a:prstGeom>
            <a:noFill/>
            <a:ln w="38100" cap="flat" cmpd="sng">
              <a:solidFill>
                <a:srgbClr val="855309"/>
              </a:solidFill>
              <a:prstDash val="solid"/>
              <a:round/>
              <a:headEnd type="triangle" w="med" len="med"/>
              <a:tailEnd type="triangle" w="med" len="med"/>
            </a:ln>
          </p:spPr>
        </p:cxnSp>
      </p:grpSp>
      <p:sp>
        <p:nvSpPr>
          <p:cNvPr id="164" name="Google Shape;164;p22"/>
          <p:cNvSpPr txBox="1"/>
          <p:nvPr/>
        </p:nvSpPr>
        <p:spPr>
          <a:xfrm>
            <a:off x="1760090" y="5791200"/>
            <a:ext cx="8706813" cy="731080"/>
          </a:xfrm>
          <a:prstGeom prst="rect">
            <a:avLst/>
          </a:prstGeom>
          <a:noFill/>
          <a:ln>
            <a:noFill/>
          </a:ln>
        </p:spPr>
        <p:txBody>
          <a:bodyPr spcFirstLastPara="1" wrap="square" lIns="91425" tIns="45700" rIns="91425" bIns="45700" anchor="b" anchorCtr="0">
            <a:noAutofit/>
          </a:bodyPr>
          <a:lstStyle/>
          <a:p>
            <a:pPr marL="0" marR="0" lvl="0" indent="0" algn="ctr" rtl="0">
              <a:spcBef>
                <a:spcPts val="0"/>
              </a:spcBef>
              <a:spcAft>
                <a:spcPts val="0"/>
              </a:spcAft>
              <a:buClr>
                <a:schemeClr val="accent1"/>
              </a:buClr>
              <a:buSzPts val="2520"/>
              <a:buFont typeface="Noto Sans Symbols"/>
              <a:buNone/>
            </a:pPr>
            <a:r>
              <a:rPr lang="en-US" sz="3600" b="1" i="0" u="none" strike="noStrike" cap="none">
                <a:solidFill>
                  <a:srgbClr val="44332A"/>
                </a:solidFill>
                <a:latin typeface="Source Sans Pro"/>
                <a:ea typeface="Source Sans Pro"/>
                <a:cs typeface="Source Sans Pro"/>
                <a:sym typeface="Source Sans Pro"/>
              </a:rPr>
              <a:t>Expanding the Universe on a Balloon Demo</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7">
                                            <p:txEl>
                                              <p:pRg st="0" end="0"/>
                                            </p:txEl>
                                          </p:spTgt>
                                        </p:tgtEl>
                                        <p:attrNameLst>
                                          <p:attrName>style.visibility</p:attrName>
                                        </p:attrNameLst>
                                      </p:cBhvr>
                                      <p:to>
                                        <p:strVal val="visible"/>
                                      </p:to>
                                    </p:set>
                                    <p:animEffect transition="in" filter="fade">
                                      <p:cBhvr>
                                        <p:cTn id="7" dur="1000"/>
                                        <p:tgtEl>
                                          <p:spTgt spid="157">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2000"/>
                                  </p:stCondLst>
                                  <p:childTnLst>
                                    <p:set>
                                      <p:cBhvr>
                                        <p:cTn id="10" dur="1" fill="hold">
                                          <p:stCondLst>
                                            <p:cond delay="0"/>
                                          </p:stCondLst>
                                        </p:cTn>
                                        <p:tgtEl>
                                          <p:spTgt spid="158"/>
                                        </p:tgtEl>
                                        <p:attrNameLst>
                                          <p:attrName>style.visibility</p:attrName>
                                        </p:attrNameLst>
                                      </p:cBhvr>
                                      <p:to>
                                        <p:strVal val="visible"/>
                                      </p:to>
                                    </p:set>
                                    <p:animEffect transition="in" filter="fade">
                                      <p:cBhvr>
                                        <p:cTn id="11" dur="1000"/>
                                        <p:tgtEl>
                                          <p:spTgt spid="158"/>
                                        </p:tgtEl>
                                      </p:cBhvr>
                                    </p:animEffect>
                                  </p:childTnLst>
                                </p:cTn>
                              </p:par>
                            </p:childTnLst>
                          </p:cTn>
                        </p:par>
                        <p:par>
                          <p:cTn id="12" fill="hold">
                            <p:stCondLst>
                              <p:cond delay="2000"/>
                            </p:stCondLst>
                            <p:childTnLst>
                              <p:par>
                                <p:cTn id="13" presetID="10" presetClass="entr" presetSubtype="0" fill="hold" nodeType="afterEffect">
                                  <p:stCondLst>
                                    <p:cond delay="1500"/>
                                  </p:stCondLst>
                                  <p:childTnLst>
                                    <p:set>
                                      <p:cBhvr>
                                        <p:cTn id="14" dur="1" fill="hold">
                                          <p:stCondLst>
                                            <p:cond delay="0"/>
                                          </p:stCondLst>
                                        </p:cTn>
                                        <p:tgtEl>
                                          <p:spTgt spid="164">
                                            <p:txEl>
                                              <p:pRg st="0" end="0"/>
                                            </p:txEl>
                                          </p:spTgt>
                                        </p:tgtEl>
                                        <p:attrNameLst>
                                          <p:attrName>style.visibility</p:attrName>
                                        </p:attrNameLst>
                                      </p:cBhvr>
                                      <p:to>
                                        <p:strVal val="visible"/>
                                      </p:to>
                                    </p:set>
                                    <p:animEffect transition="in" filter="fade">
                                      <p:cBhvr>
                                        <p:cTn id="15" dur="1000"/>
                                        <p:tgtEl>
                                          <p:spTgt spid="16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3"/>
          <p:cNvSpPr txBox="1">
            <a:spLocks noGrp="1"/>
          </p:cNvSpPr>
          <p:nvPr>
            <p:ph type="title"/>
          </p:nvPr>
        </p:nvSpPr>
        <p:spPr>
          <a:xfrm>
            <a:off x="1828800" y="304800"/>
            <a:ext cx="8686800" cy="838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THE UNIVERSE AFTER ITS BIG BANG…</a:t>
            </a:r>
            <a:endParaRPr/>
          </a:p>
        </p:txBody>
      </p:sp>
      <p:sp>
        <p:nvSpPr>
          <p:cNvPr id="171" name="Google Shape;171;p23"/>
          <p:cNvSpPr txBox="1">
            <a:spLocks noGrp="1"/>
          </p:cNvSpPr>
          <p:nvPr>
            <p:ph type="body" idx="1"/>
          </p:nvPr>
        </p:nvSpPr>
        <p:spPr>
          <a:xfrm>
            <a:off x="1752600" y="1371600"/>
            <a:ext cx="8686800" cy="51816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accent1"/>
              </a:buClr>
              <a:buSzPts val="2321"/>
              <a:buFont typeface="Noto Sans Symbols"/>
              <a:buChar char="▪"/>
            </a:pPr>
            <a:r>
              <a:rPr lang="en-US" sz="3315" b="1" i="0" u="none" strike="noStrike" cap="none">
                <a:solidFill>
                  <a:schemeClr val="dk2"/>
                </a:solidFill>
                <a:latin typeface="Source Sans Pro"/>
                <a:ea typeface="Source Sans Pro"/>
                <a:cs typeface="Source Sans Pro"/>
                <a:sym typeface="Source Sans Pro"/>
              </a:rPr>
              <a:t>The Universe includes living things, planets, stars, galaxies, dust clouds, light, and even time.</a:t>
            </a:r>
            <a:endParaRPr/>
          </a:p>
          <a:p>
            <a:pPr marL="342900" marR="0" lvl="0" indent="-221996" algn="l" rtl="0">
              <a:lnSpc>
                <a:spcPct val="80000"/>
              </a:lnSpc>
              <a:spcBef>
                <a:spcPts val="544"/>
              </a:spcBef>
              <a:spcAft>
                <a:spcPts val="0"/>
              </a:spcAft>
              <a:buClr>
                <a:schemeClr val="accent1"/>
              </a:buClr>
              <a:buSzPts val="1904"/>
              <a:buFont typeface="Noto Sans Symbols"/>
              <a:buNone/>
            </a:pPr>
            <a:endParaRPr sz="272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80000"/>
              </a:lnSpc>
              <a:spcBef>
                <a:spcPts val="646"/>
              </a:spcBef>
              <a:spcAft>
                <a:spcPts val="0"/>
              </a:spcAft>
              <a:buClr>
                <a:schemeClr val="accent1"/>
              </a:buClr>
              <a:buSzPts val="2261"/>
              <a:buFont typeface="Noto Sans Symbols"/>
              <a:buChar char="▪"/>
            </a:pPr>
            <a:r>
              <a:rPr lang="en-US" sz="3230" b="1" i="0" u="none" strike="noStrike" cap="none">
                <a:solidFill>
                  <a:schemeClr val="dk2"/>
                </a:solidFill>
                <a:latin typeface="Source Sans Pro"/>
                <a:ea typeface="Source Sans Pro"/>
                <a:cs typeface="Source Sans Pro"/>
                <a:sym typeface="Source Sans Pro"/>
              </a:rPr>
              <a:t>The Universe contains billions of galaxies, each containing millions or billions of stars. The space between the stars and galaxies is largely empty. </a:t>
            </a:r>
            <a:endParaRPr/>
          </a:p>
          <a:p>
            <a:pPr marL="342900" marR="0" lvl="0" indent="-221996" algn="l" rtl="0">
              <a:lnSpc>
                <a:spcPct val="80000"/>
              </a:lnSpc>
              <a:spcBef>
                <a:spcPts val="544"/>
              </a:spcBef>
              <a:spcAft>
                <a:spcPts val="0"/>
              </a:spcAft>
              <a:buClr>
                <a:schemeClr val="accent1"/>
              </a:buClr>
              <a:buSzPts val="1904"/>
              <a:buFont typeface="Noto Sans Symbols"/>
              <a:buNone/>
            </a:pPr>
            <a:endParaRPr sz="272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80000"/>
              </a:lnSpc>
              <a:spcBef>
                <a:spcPts val="646"/>
              </a:spcBef>
              <a:spcAft>
                <a:spcPts val="0"/>
              </a:spcAft>
              <a:buClr>
                <a:schemeClr val="accent1"/>
              </a:buClr>
              <a:buSzPts val="2261"/>
              <a:buFont typeface="Noto Sans Symbols"/>
              <a:buChar char="▪"/>
            </a:pPr>
            <a:r>
              <a:rPr lang="en-US" sz="3230" b="1" i="0" u="none" strike="noStrike" cap="none">
                <a:solidFill>
                  <a:schemeClr val="dk2"/>
                </a:solidFill>
                <a:latin typeface="Source Sans Pro"/>
                <a:ea typeface="Source Sans Pro"/>
                <a:cs typeface="Source Sans Pro"/>
                <a:sym typeface="Source Sans Pro"/>
              </a:rPr>
              <a:t>So, if the universe supposedly was formed by the Big Bang, how did these other objects form?</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0"/>
                                        </p:tgtEl>
                                        <p:attrNameLst>
                                          <p:attrName>style.visibility</p:attrName>
                                        </p:attrNameLst>
                                      </p:cBhvr>
                                      <p:to>
                                        <p:strVal val="visible"/>
                                      </p:to>
                                    </p:set>
                                    <p:animEffect transition="in" filter="fade">
                                      <p:cBhvr>
                                        <p:cTn id="7" dur="1000"/>
                                        <p:tgtEl>
                                          <p:spTgt spid="170"/>
                                        </p:tgtEl>
                                      </p:cBhvr>
                                    </p:animEffect>
                                  </p:childTnLst>
                                </p:cTn>
                              </p:par>
                            </p:childTnLst>
                          </p:cTn>
                        </p:par>
                        <p:par>
                          <p:cTn id="8" fill="hold">
                            <p:stCondLst>
                              <p:cond delay="1000"/>
                            </p:stCondLst>
                            <p:childTnLst>
                              <p:par>
                                <p:cTn id="9" presetID="10" presetClass="entr" presetSubtype="0" fill="hold" nodeType="afterEffect">
                                  <p:stCondLst>
                                    <p:cond delay="1500"/>
                                  </p:stCondLst>
                                  <p:childTnLst>
                                    <p:set>
                                      <p:cBhvr>
                                        <p:cTn id="10" dur="1" fill="hold">
                                          <p:stCondLst>
                                            <p:cond delay="0"/>
                                          </p:stCondLst>
                                        </p:cTn>
                                        <p:tgtEl>
                                          <p:spTgt spid="171">
                                            <p:txEl>
                                              <p:pRg st="0" end="0"/>
                                            </p:txEl>
                                          </p:spTgt>
                                        </p:tgtEl>
                                        <p:attrNameLst>
                                          <p:attrName>style.visibility</p:attrName>
                                        </p:attrNameLst>
                                      </p:cBhvr>
                                      <p:to>
                                        <p:strVal val="visible"/>
                                      </p:to>
                                    </p:set>
                                    <p:animEffect transition="in" filter="fade">
                                      <p:cBhvr>
                                        <p:cTn id="11" dur="1000"/>
                                        <p:tgtEl>
                                          <p:spTgt spid="171">
                                            <p:txEl>
                                              <p:pRg st="0" end="0"/>
                                            </p:txEl>
                                          </p:spTgt>
                                        </p:tgtEl>
                                      </p:cBhvr>
                                    </p:animEffect>
                                  </p:childTnLst>
                                </p:cTn>
                              </p:par>
                            </p:childTnLst>
                          </p:cTn>
                        </p:par>
                        <p:par>
                          <p:cTn id="12" fill="hold">
                            <p:stCondLst>
                              <p:cond delay="2000"/>
                            </p:stCondLst>
                            <p:childTnLst>
                              <p:par>
                                <p:cTn id="13" presetID="10" presetClass="entr" presetSubtype="0" fill="hold" nodeType="afterEffect">
                                  <p:stCondLst>
                                    <p:cond delay="1500"/>
                                  </p:stCondLst>
                                  <p:childTnLst>
                                    <p:set>
                                      <p:cBhvr>
                                        <p:cTn id="14" dur="1" fill="hold">
                                          <p:stCondLst>
                                            <p:cond delay="0"/>
                                          </p:stCondLst>
                                        </p:cTn>
                                        <p:tgtEl>
                                          <p:spTgt spid="171">
                                            <p:txEl>
                                              <p:pRg st="1" end="1"/>
                                            </p:txEl>
                                          </p:spTgt>
                                        </p:tgtEl>
                                        <p:attrNameLst>
                                          <p:attrName>style.visibility</p:attrName>
                                        </p:attrNameLst>
                                      </p:cBhvr>
                                      <p:to>
                                        <p:strVal val="visible"/>
                                      </p:to>
                                    </p:set>
                                    <p:animEffect transition="in" filter="fade">
                                      <p:cBhvr>
                                        <p:cTn id="15" dur="1000"/>
                                        <p:tgtEl>
                                          <p:spTgt spid="171">
                                            <p:txEl>
                                              <p:pRg st="1" end="1"/>
                                            </p:txEl>
                                          </p:spTgt>
                                        </p:tgtEl>
                                      </p:cBhvr>
                                    </p:animEffect>
                                  </p:childTnLst>
                                </p:cTn>
                              </p:par>
                            </p:childTnLst>
                          </p:cTn>
                        </p:par>
                        <p:par>
                          <p:cTn id="16" fill="hold">
                            <p:stCondLst>
                              <p:cond delay="3000"/>
                            </p:stCondLst>
                            <p:childTnLst>
                              <p:par>
                                <p:cTn id="17" presetID="10" presetClass="entr" presetSubtype="0" fill="hold" nodeType="afterEffect">
                                  <p:stCondLst>
                                    <p:cond delay="1500"/>
                                  </p:stCondLst>
                                  <p:childTnLst>
                                    <p:set>
                                      <p:cBhvr>
                                        <p:cTn id="18" dur="1" fill="hold">
                                          <p:stCondLst>
                                            <p:cond delay="0"/>
                                          </p:stCondLst>
                                        </p:cTn>
                                        <p:tgtEl>
                                          <p:spTgt spid="171">
                                            <p:txEl>
                                              <p:pRg st="2" end="2"/>
                                            </p:txEl>
                                          </p:spTgt>
                                        </p:tgtEl>
                                        <p:attrNameLst>
                                          <p:attrName>style.visibility</p:attrName>
                                        </p:attrNameLst>
                                      </p:cBhvr>
                                      <p:to>
                                        <p:strVal val="visible"/>
                                      </p:to>
                                    </p:set>
                                    <p:animEffect transition="in" filter="fade">
                                      <p:cBhvr>
                                        <p:cTn id="19" dur="1000"/>
                                        <p:tgtEl>
                                          <p:spTgt spid="171">
                                            <p:txEl>
                                              <p:pRg st="2" end="2"/>
                                            </p:txEl>
                                          </p:spTgt>
                                        </p:tgtEl>
                                      </p:cBhvr>
                                    </p:animEffect>
                                  </p:childTnLst>
                                </p:cTn>
                              </p:par>
                            </p:childTnLst>
                          </p:cTn>
                        </p:par>
                        <p:par>
                          <p:cTn id="20" fill="hold">
                            <p:stCondLst>
                              <p:cond delay="4000"/>
                            </p:stCondLst>
                            <p:childTnLst>
                              <p:par>
                                <p:cTn id="21" presetID="10" presetClass="entr" presetSubtype="0" fill="hold" nodeType="afterEffect">
                                  <p:stCondLst>
                                    <p:cond delay="1500"/>
                                  </p:stCondLst>
                                  <p:childTnLst>
                                    <p:set>
                                      <p:cBhvr>
                                        <p:cTn id="22" dur="1" fill="hold">
                                          <p:stCondLst>
                                            <p:cond delay="0"/>
                                          </p:stCondLst>
                                        </p:cTn>
                                        <p:tgtEl>
                                          <p:spTgt spid="171">
                                            <p:txEl>
                                              <p:pRg st="3" end="3"/>
                                            </p:txEl>
                                          </p:spTgt>
                                        </p:tgtEl>
                                        <p:attrNameLst>
                                          <p:attrName>style.visibility</p:attrName>
                                        </p:attrNameLst>
                                      </p:cBhvr>
                                      <p:to>
                                        <p:strVal val="visible"/>
                                      </p:to>
                                    </p:set>
                                    <p:animEffect transition="in" filter="fade">
                                      <p:cBhvr>
                                        <p:cTn id="23" dur="1000"/>
                                        <p:tgtEl>
                                          <p:spTgt spid="171">
                                            <p:txEl>
                                              <p:pRg st="3" end="3"/>
                                            </p:txEl>
                                          </p:spTgt>
                                        </p:tgtEl>
                                      </p:cBhvr>
                                    </p:animEffect>
                                  </p:childTnLst>
                                </p:cTn>
                              </p:par>
                            </p:childTnLst>
                          </p:cTn>
                        </p:par>
                        <p:par>
                          <p:cTn id="24" fill="hold">
                            <p:stCondLst>
                              <p:cond delay="5000"/>
                            </p:stCondLst>
                            <p:childTnLst>
                              <p:par>
                                <p:cTn id="25" presetID="10" presetClass="entr" presetSubtype="0" fill="hold" nodeType="afterEffect">
                                  <p:stCondLst>
                                    <p:cond delay="1500"/>
                                  </p:stCondLst>
                                  <p:childTnLst>
                                    <p:set>
                                      <p:cBhvr>
                                        <p:cTn id="26" dur="1" fill="hold">
                                          <p:stCondLst>
                                            <p:cond delay="0"/>
                                          </p:stCondLst>
                                        </p:cTn>
                                        <p:tgtEl>
                                          <p:spTgt spid="171">
                                            <p:txEl>
                                              <p:pRg st="4" end="4"/>
                                            </p:txEl>
                                          </p:spTgt>
                                        </p:tgtEl>
                                        <p:attrNameLst>
                                          <p:attrName>style.visibility</p:attrName>
                                        </p:attrNameLst>
                                      </p:cBhvr>
                                      <p:to>
                                        <p:strVal val="visible"/>
                                      </p:to>
                                    </p:set>
                                    <p:animEffect transition="in" filter="fade">
                                      <p:cBhvr>
                                        <p:cTn id="27" dur="1000"/>
                                        <p:tgtEl>
                                          <p:spTgt spid="1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4"/>
          <p:cNvSpPr txBox="1">
            <a:spLocks noGrp="1"/>
          </p:cNvSpPr>
          <p:nvPr>
            <p:ph type="body" idx="1"/>
          </p:nvPr>
        </p:nvSpPr>
        <p:spPr>
          <a:xfrm>
            <a:off x="1853921" y="3539429"/>
            <a:ext cx="8686800" cy="18288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accent1"/>
              </a:buClr>
              <a:buSzPts val="1540"/>
              <a:buFont typeface="Noto Sans Symbols"/>
              <a:buNone/>
            </a:pPr>
            <a:endParaRPr sz="2200" b="0" i="0" u="none" strike="noStrike" cap="none">
              <a:solidFill>
                <a:schemeClr val="dk2"/>
              </a:solidFill>
              <a:latin typeface="Source Sans Pro"/>
              <a:ea typeface="Source Sans Pro"/>
              <a:cs typeface="Source Sans Pro"/>
              <a:sym typeface="Source Sans Pro"/>
            </a:endParaRPr>
          </a:p>
          <a:p>
            <a:pPr marL="0" marR="0" lvl="0" indent="0" algn="ctr" rtl="0">
              <a:spcBef>
                <a:spcPts val="440"/>
              </a:spcBef>
              <a:spcAft>
                <a:spcPts val="0"/>
              </a:spcAft>
              <a:buClr>
                <a:schemeClr val="accent1"/>
              </a:buClr>
              <a:buSzPts val="1540"/>
              <a:buFont typeface="Noto Sans Symbols"/>
              <a:buNone/>
            </a:pPr>
            <a:endParaRPr sz="2200" b="0" i="0" u="none" strike="noStrike" cap="none">
              <a:solidFill>
                <a:schemeClr val="dk2"/>
              </a:solidFill>
              <a:latin typeface="Source Sans Pro"/>
              <a:ea typeface="Source Sans Pro"/>
              <a:cs typeface="Source Sans Pro"/>
              <a:sym typeface="Source Sans Pro"/>
            </a:endParaRPr>
          </a:p>
          <a:p>
            <a:pPr marL="0" marR="0" lvl="0" indent="0" algn="ctr" rtl="0">
              <a:spcBef>
                <a:spcPts val="440"/>
              </a:spcBef>
              <a:spcAft>
                <a:spcPts val="0"/>
              </a:spcAft>
              <a:buClr>
                <a:schemeClr val="accent1"/>
              </a:buClr>
              <a:buSzPts val="1540"/>
              <a:buFont typeface="Noto Sans Symbols"/>
              <a:buNone/>
            </a:pPr>
            <a:endParaRPr sz="2200" b="0" i="0" u="none" strike="noStrike" cap="none">
              <a:solidFill>
                <a:schemeClr val="dk2"/>
              </a:solidFill>
              <a:latin typeface="Source Sans Pro"/>
              <a:ea typeface="Source Sans Pro"/>
              <a:cs typeface="Source Sans Pro"/>
              <a:sym typeface="Source Sans Pro"/>
            </a:endParaRPr>
          </a:p>
        </p:txBody>
      </p:sp>
      <p:sp>
        <p:nvSpPr>
          <p:cNvPr id="178" name="Google Shape;178;p24"/>
          <p:cNvSpPr txBox="1">
            <a:spLocks noGrp="1"/>
          </p:cNvSpPr>
          <p:nvPr>
            <p:ph type="title"/>
          </p:nvPr>
        </p:nvSpPr>
        <p:spPr>
          <a:xfrm>
            <a:off x="1828800" y="304800"/>
            <a:ext cx="8686800" cy="838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THE UNIVERSE AFTER ITS BIG BANG…</a:t>
            </a:r>
            <a:endParaRPr/>
          </a:p>
        </p:txBody>
      </p:sp>
      <p:sp>
        <p:nvSpPr>
          <p:cNvPr id="179" name="Google Shape;179;p24"/>
          <p:cNvSpPr txBox="1"/>
          <p:nvPr/>
        </p:nvSpPr>
        <p:spPr>
          <a:xfrm>
            <a:off x="1952729" y="1447800"/>
            <a:ext cx="8077200" cy="353943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200" b="1" i="0" u="none" strike="noStrike" cap="none">
                <a:solidFill>
                  <a:srgbClr val="523126"/>
                </a:solidFill>
                <a:latin typeface="Source Sans Pro"/>
                <a:ea typeface="Source Sans Pro"/>
                <a:cs typeface="Source Sans Pro"/>
                <a:sym typeface="Source Sans Pro"/>
              </a:rPr>
              <a:t>As millions of years passed, the dense areas of the universe pulled in material because they had more gravity. Finally, about 100 million years after the Big Bang, the gas became hot and dense enough for the first stars to form. Large clusters of stars soon became the first galaxies.</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fade">
                                      <p:cBhvr>
                                        <p:cTn id="7" dur="1000"/>
                                        <p:tgtEl>
                                          <p:spTgt spid="178"/>
                                        </p:tgtEl>
                                      </p:cBhvr>
                                    </p:animEffect>
                                  </p:childTnLst>
                                </p:cTn>
                              </p:par>
                            </p:childTnLst>
                          </p:cTn>
                        </p:par>
                        <p:par>
                          <p:cTn id="8" fill="hold">
                            <p:stCondLst>
                              <p:cond delay="1000"/>
                            </p:stCondLst>
                            <p:childTnLst>
                              <p:par>
                                <p:cTn id="9" presetID="23" presetClass="entr" presetSubtype="16" fill="hold" nodeType="afterEffect">
                                  <p:stCondLst>
                                    <p:cond delay="500"/>
                                  </p:stCondLst>
                                  <p:childTnLst>
                                    <p:set>
                                      <p:cBhvr>
                                        <p:cTn id="10" dur="1" fill="hold">
                                          <p:stCondLst>
                                            <p:cond delay="0"/>
                                          </p:stCondLst>
                                        </p:cTn>
                                        <p:tgtEl>
                                          <p:spTgt spid="179"/>
                                        </p:tgtEl>
                                        <p:attrNameLst>
                                          <p:attrName>style.visibility</p:attrName>
                                        </p:attrNameLst>
                                      </p:cBhvr>
                                      <p:to>
                                        <p:strVal val="visible"/>
                                      </p:to>
                                    </p:set>
                                    <p:anim calcmode="lin" valueType="num">
                                      <p:cBhvr additive="base">
                                        <p:cTn id="11" dur="1000"/>
                                        <p:tgtEl>
                                          <p:spTgt spid="179"/>
                                        </p:tgtEl>
                                        <p:attrNameLst>
                                          <p:attrName>ppt_w</p:attrName>
                                        </p:attrNameLst>
                                      </p:cBhvr>
                                      <p:tavLst>
                                        <p:tav tm="0">
                                          <p:val>
                                            <p:strVal val="0"/>
                                          </p:val>
                                        </p:tav>
                                        <p:tav tm="100000">
                                          <p:val>
                                            <p:strVal val="#ppt_w"/>
                                          </p:val>
                                        </p:tav>
                                      </p:tavLst>
                                    </p:anim>
                                    <p:anim calcmode="lin" valueType="num">
                                      <p:cBhvr additive="base">
                                        <p:cTn id="12" dur="1000"/>
                                        <p:tgtEl>
                                          <p:spTgt spid="179"/>
                                        </p:tgtEl>
                                        <p:attrNameLst>
                                          <p:attrName>ppt_h</p:attrName>
                                        </p:attrNameLst>
                                      </p:cBhvr>
                                      <p:tavLst>
                                        <p:tav tm="0">
                                          <p:val>
                                            <p:str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1000"/>
                                        <p:tgtEl>
                                          <p:spTgt spid="179"/>
                                        </p:tgtEl>
                                      </p:cBhvr>
                                    </p:animEffect>
                                    <p:set>
                                      <p:cBhvr>
                                        <p:cTn id="17" dur="1" fill="hold">
                                          <p:stCondLst>
                                            <p:cond delay="1000"/>
                                          </p:stCondLst>
                                        </p:cTn>
                                        <p:tgtEl>
                                          <p:spTgt spid="17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5"/>
          <p:cNvSpPr txBox="1">
            <a:spLocks noGrp="1"/>
          </p:cNvSpPr>
          <p:nvPr>
            <p:ph type="title"/>
          </p:nvPr>
        </p:nvSpPr>
        <p:spPr>
          <a:xfrm>
            <a:off x="406400" y="457200"/>
            <a:ext cx="11582400" cy="8382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2"/>
              </a:buClr>
              <a:buSzPts val="3600"/>
              <a:buFont typeface="Source Sans Pro"/>
              <a:buNone/>
            </a:pPr>
            <a:r>
              <a:rPr lang="en-US" sz="3600" b="0" i="0" u="none" strike="noStrike" cap="none">
                <a:solidFill>
                  <a:schemeClr val="dk2"/>
                </a:solidFill>
                <a:latin typeface="Source Sans Pro"/>
                <a:ea typeface="Source Sans Pro"/>
                <a:cs typeface="Source Sans Pro"/>
                <a:sym typeface="Source Sans Pro"/>
              </a:rPr>
              <a:t>THE UNIVERSE AFTER ITS BIG BANG…</a:t>
            </a:r>
            <a:endParaRPr sz="3600" b="0" i="0" u="none" strike="noStrike" cap="none">
              <a:solidFill>
                <a:schemeClr val="dk2"/>
              </a:solidFill>
              <a:latin typeface="Source Sans Pro"/>
              <a:ea typeface="Source Sans Pro"/>
              <a:cs typeface="Source Sans Pro"/>
              <a:sym typeface="Source Sans Pro"/>
            </a:endParaRPr>
          </a:p>
        </p:txBody>
      </p:sp>
      <p:sp>
        <p:nvSpPr>
          <p:cNvPr id="185" name="Google Shape;185;p25"/>
          <p:cNvSpPr txBox="1">
            <a:spLocks noGrp="1"/>
          </p:cNvSpPr>
          <p:nvPr>
            <p:ph type="body" idx="1"/>
          </p:nvPr>
        </p:nvSpPr>
        <p:spPr>
          <a:xfrm>
            <a:off x="1541416" y="1619477"/>
            <a:ext cx="8516983" cy="353943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accent1"/>
              </a:buClr>
              <a:buSzPts val="2240"/>
              <a:buFont typeface="Noto Sans Symbols"/>
              <a:buChar char="✕"/>
            </a:pPr>
            <a:r>
              <a:rPr lang="en-US" sz="3200" b="1" i="0" u="none" strike="noStrike" cap="none">
                <a:solidFill>
                  <a:schemeClr val="dk2"/>
                </a:solidFill>
                <a:latin typeface="Source Sans Pro"/>
                <a:ea typeface="Source Sans Pro"/>
                <a:cs typeface="Source Sans Pro"/>
                <a:sym typeface="Source Sans Pro"/>
              </a:rPr>
              <a:t>Scientists believe that Solar Systems formed in similar ways. Giant clouds of dust and gas began to collapse under the weight of its own gravity. As it did so, the matter contained within it began to move in a giant circle, much like the water in a drain moves around the center of the drain in a circle.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500"/>
                                  </p:stCondLst>
                                  <p:childTnLst>
                                    <p:set>
                                      <p:cBhvr>
                                        <p:cTn id="6" dur="1" fill="hold">
                                          <p:stCondLst>
                                            <p:cond delay="0"/>
                                          </p:stCondLst>
                                        </p:cTn>
                                        <p:tgtEl>
                                          <p:spTgt spid="185"/>
                                        </p:tgtEl>
                                        <p:attrNameLst>
                                          <p:attrName>style.visibility</p:attrName>
                                        </p:attrNameLst>
                                      </p:cBhvr>
                                      <p:to>
                                        <p:strVal val="visible"/>
                                      </p:to>
                                    </p:set>
                                    <p:anim calcmode="lin" valueType="num">
                                      <p:cBhvr additive="base">
                                        <p:cTn id="7" dur="1000"/>
                                        <p:tgtEl>
                                          <p:spTgt spid="185"/>
                                        </p:tgtEl>
                                        <p:attrNameLst>
                                          <p:attrName>ppt_w</p:attrName>
                                        </p:attrNameLst>
                                      </p:cBhvr>
                                      <p:tavLst>
                                        <p:tav tm="0">
                                          <p:val>
                                            <p:strVal val="0"/>
                                          </p:val>
                                        </p:tav>
                                        <p:tav tm="100000">
                                          <p:val>
                                            <p:strVal val="#ppt_w"/>
                                          </p:val>
                                        </p:tav>
                                      </p:tavLst>
                                    </p:anim>
                                    <p:anim calcmode="lin" valueType="num">
                                      <p:cBhvr additive="base">
                                        <p:cTn id="8" dur="1000"/>
                                        <p:tgtEl>
                                          <p:spTgt spid="185"/>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nodeType="clickEffect">
                                  <p:stCondLst>
                                    <p:cond delay="0"/>
                                  </p:stCondLst>
                                  <p:childTnLst>
                                    <p:animEffect transition="out" filter="fade">
                                      <p:cBhvr>
                                        <p:cTn id="12" dur="1000"/>
                                        <p:tgtEl>
                                          <p:spTgt spid="185"/>
                                        </p:tgtEl>
                                      </p:cBhvr>
                                    </p:animEffect>
                                    <p:set>
                                      <p:cBhvr>
                                        <p:cTn id="13" dur="1" fill="hold">
                                          <p:stCondLst>
                                            <p:cond delay="1000"/>
                                          </p:stCondLst>
                                        </p:cTn>
                                        <p:tgtEl>
                                          <p:spTgt spid="18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6"/>
          <p:cNvSpPr txBox="1">
            <a:spLocks noGrp="1"/>
          </p:cNvSpPr>
          <p:nvPr>
            <p:ph type="title"/>
          </p:nvPr>
        </p:nvSpPr>
        <p:spPr>
          <a:xfrm>
            <a:off x="406400" y="457200"/>
            <a:ext cx="11582400" cy="8382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2"/>
              </a:buClr>
              <a:buSzPts val="3600"/>
              <a:buFont typeface="Source Sans Pro"/>
              <a:buNone/>
            </a:pPr>
            <a:r>
              <a:rPr lang="en-US" sz="3600" b="0" i="0" u="none" strike="noStrike" cap="none">
                <a:solidFill>
                  <a:schemeClr val="dk2"/>
                </a:solidFill>
                <a:latin typeface="Source Sans Pro"/>
                <a:ea typeface="Source Sans Pro"/>
                <a:cs typeface="Source Sans Pro"/>
                <a:sym typeface="Source Sans Pro"/>
              </a:rPr>
              <a:t>THE UNIVERSE AFTER ITS BIG BANG…</a:t>
            </a:r>
            <a:endParaRPr sz="3600" b="0" i="0" u="none" strike="noStrike" cap="none">
              <a:solidFill>
                <a:schemeClr val="dk2"/>
              </a:solidFill>
              <a:latin typeface="Source Sans Pro"/>
              <a:ea typeface="Source Sans Pro"/>
              <a:cs typeface="Source Sans Pro"/>
              <a:sym typeface="Source Sans Pro"/>
            </a:endParaRPr>
          </a:p>
        </p:txBody>
      </p:sp>
      <p:sp>
        <p:nvSpPr>
          <p:cNvPr id="191" name="Google Shape;191;p26"/>
          <p:cNvSpPr txBox="1">
            <a:spLocks noGrp="1"/>
          </p:cNvSpPr>
          <p:nvPr>
            <p:ph type="body" idx="1"/>
          </p:nvPr>
        </p:nvSpPr>
        <p:spPr>
          <a:xfrm>
            <a:off x="824412" y="1580289"/>
            <a:ext cx="10461897" cy="1569660"/>
          </a:xfrm>
          <a:prstGeom prst="rect">
            <a:avLst/>
          </a:prstGeom>
          <a:noFill/>
          <a:ln>
            <a:noFill/>
          </a:ln>
        </p:spPr>
        <p:txBody>
          <a:bodyPr spcFirstLastPara="1" wrap="square" lIns="91425" tIns="45700" rIns="91425" bIns="45700" anchor="t" anchorCtr="0">
            <a:noAutofit/>
          </a:bodyPr>
          <a:lstStyle/>
          <a:p>
            <a:pPr marL="342900" marR="0" lvl="0" indent="-342900" algn="ctr" rtl="0">
              <a:spcBef>
                <a:spcPts val="0"/>
              </a:spcBef>
              <a:spcAft>
                <a:spcPts val="0"/>
              </a:spcAft>
              <a:buClr>
                <a:schemeClr val="accent1"/>
              </a:buClr>
              <a:buSzPts val="2240"/>
              <a:buFont typeface="Noto Sans Symbols"/>
              <a:buChar char="✕"/>
            </a:pPr>
            <a:r>
              <a:rPr lang="en-US" sz="3200" b="1" i="0" u="none" strike="noStrike" cap="none">
                <a:solidFill>
                  <a:schemeClr val="dk2"/>
                </a:solidFill>
                <a:latin typeface="Source Sans Pro"/>
                <a:ea typeface="Source Sans Pro"/>
                <a:cs typeface="Source Sans Pro"/>
                <a:sym typeface="Source Sans Pro"/>
              </a:rPr>
              <a:t>At the center of this spinning cloud, a small star began to form. This star grew larger and larger as it collected more and more of the dust and gas that collapsed into it.</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500"/>
                                  </p:stCondLst>
                                  <p:childTnLst>
                                    <p:set>
                                      <p:cBhvr>
                                        <p:cTn id="6" dur="1" fill="hold">
                                          <p:stCondLst>
                                            <p:cond delay="0"/>
                                          </p:stCondLst>
                                        </p:cTn>
                                        <p:tgtEl>
                                          <p:spTgt spid="191"/>
                                        </p:tgtEl>
                                        <p:attrNameLst>
                                          <p:attrName>style.visibility</p:attrName>
                                        </p:attrNameLst>
                                      </p:cBhvr>
                                      <p:to>
                                        <p:strVal val="visible"/>
                                      </p:to>
                                    </p:set>
                                    <p:anim calcmode="lin" valueType="num">
                                      <p:cBhvr additive="base">
                                        <p:cTn id="7" dur="1000"/>
                                        <p:tgtEl>
                                          <p:spTgt spid="191"/>
                                        </p:tgtEl>
                                        <p:attrNameLst>
                                          <p:attrName>ppt_w</p:attrName>
                                        </p:attrNameLst>
                                      </p:cBhvr>
                                      <p:tavLst>
                                        <p:tav tm="0">
                                          <p:val>
                                            <p:strVal val="0"/>
                                          </p:val>
                                        </p:tav>
                                        <p:tav tm="100000">
                                          <p:val>
                                            <p:strVal val="#ppt_w"/>
                                          </p:val>
                                        </p:tav>
                                      </p:tavLst>
                                    </p:anim>
                                    <p:anim calcmode="lin" valueType="num">
                                      <p:cBhvr additive="base">
                                        <p:cTn id="8" dur="1000"/>
                                        <p:tgtEl>
                                          <p:spTgt spid="191"/>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nodeType="clickEffect">
                                  <p:stCondLst>
                                    <p:cond delay="0"/>
                                  </p:stCondLst>
                                  <p:childTnLst>
                                    <p:animEffect transition="out" filter="fade">
                                      <p:cBhvr>
                                        <p:cTn id="12" dur="1000"/>
                                        <p:tgtEl>
                                          <p:spTgt spid="191"/>
                                        </p:tgtEl>
                                      </p:cBhvr>
                                    </p:animEffect>
                                    <p:set>
                                      <p:cBhvr>
                                        <p:cTn id="13" dur="1" fill="hold">
                                          <p:stCondLst>
                                            <p:cond delay="1000"/>
                                          </p:stCondLst>
                                        </p:cTn>
                                        <p:tgtEl>
                                          <p:spTgt spid="19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7"/>
          <p:cNvSpPr txBox="1">
            <a:spLocks noGrp="1"/>
          </p:cNvSpPr>
          <p:nvPr>
            <p:ph type="title"/>
          </p:nvPr>
        </p:nvSpPr>
        <p:spPr>
          <a:xfrm>
            <a:off x="406400" y="457200"/>
            <a:ext cx="11582400" cy="8382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2"/>
              </a:buClr>
              <a:buSzPts val="3600"/>
              <a:buFont typeface="Source Sans Pro"/>
              <a:buNone/>
            </a:pPr>
            <a:r>
              <a:rPr lang="en-US" sz="3600" b="0" i="0" u="none" strike="noStrike" cap="none">
                <a:solidFill>
                  <a:schemeClr val="dk2"/>
                </a:solidFill>
                <a:latin typeface="Source Sans Pro"/>
                <a:ea typeface="Source Sans Pro"/>
                <a:cs typeface="Source Sans Pro"/>
                <a:sym typeface="Source Sans Pro"/>
              </a:rPr>
              <a:t>THE UNIVERSE AFTER ITS BIG BANG…</a:t>
            </a:r>
            <a:endParaRPr sz="3600" b="0" i="0" u="none" strike="noStrike" cap="none">
              <a:solidFill>
                <a:schemeClr val="dk2"/>
              </a:solidFill>
              <a:latin typeface="Source Sans Pro"/>
              <a:ea typeface="Source Sans Pro"/>
              <a:cs typeface="Source Sans Pro"/>
              <a:sym typeface="Source Sans Pro"/>
            </a:endParaRPr>
          </a:p>
        </p:txBody>
      </p:sp>
      <p:sp>
        <p:nvSpPr>
          <p:cNvPr id="197" name="Google Shape;197;p27"/>
          <p:cNvSpPr txBox="1">
            <a:spLocks noGrp="1"/>
          </p:cNvSpPr>
          <p:nvPr>
            <p:ph type="body" idx="1"/>
          </p:nvPr>
        </p:nvSpPr>
        <p:spPr>
          <a:xfrm>
            <a:off x="406400" y="1554163"/>
            <a:ext cx="11582400" cy="4525963"/>
          </a:xfrm>
          <a:prstGeom prst="rect">
            <a:avLst/>
          </a:prstGeom>
          <a:noFill/>
          <a:ln>
            <a:noFill/>
          </a:ln>
        </p:spPr>
        <p:txBody>
          <a:bodyPr spcFirstLastPara="1" wrap="square" lIns="91425" tIns="45700" rIns="91425" bIns="45700" anchor="t" anchorCtr="0">
            <a:noAutofit/>
          </a:bodyPr>
          <a:lstStyle/>
          <a:p>
            <a:pPr marL="342900" marR="0" lvl="0" indent="-342900" algn="ctr" rtl="0">
              <a:spcBef>
                <a:spcPts val="0"/>
              </a:spcBef>
              <a:spcAft>
                <a:spcPts val="0"/>
              </a:spcAft>
              <a:buClr>
                <a:schemeClr val="accent1"/>
              </a:buClr>
              <a:buSzPts val="2240"/>
              <a:buFont typeface="Noto Sans Symbols"/>
              <a:buChar char="✕"/>
            </a:pPr>
            <a:r>
              <a:rPr lang="en-US" sz="3200" b="1" i="0" u="none" strike="noStrike" cap="none">
                <a:solidFill>
                  <a:schemeClr val="dk2"/>
                </a:solidFill>
                <a:latin typeface="Source Sans Pro"/>
                <a:ea typeface="Source Sans Pro"/>
                <a:cs typeface="Source Sans Pro"/>
                <a:sym typeface="Source Sans Pro"/>
              </a:rPr>
              <a:t>Further away from the center of this mass where the star was forming, there were smaller clumps of dust and gas that were also collapsing. </a:t>
            </a:r>
            <a:endParaRPr/>
          </a:p>
          <a:p>
            <a:pPr marL="342900" marR="0" lvl="0" indent="-200660" algn="ctr" rtl="0">
              <a:spcBef>
                <a:spcPts val="640"/>
              </a:spcBef>
              <a:spcAft>
                <a:spcPts val="0"/>
              </a:spcAft>
              <a:buClr>
                <a:schemeClr val="accent1"/>
              </a:buClr>
              <a:buSzPts val="2240"/>
              <a:buFont typeface="Noto Sans Symbols"/>
              <a:buNone/>
            </a:pPr>
            <a:endParaRPr sz="3200" b="1" i="0" u="none" strike="noStrike" cap="none">
              <a:solidFill>
                <a:schemeClr val="dk2"/>
              </a:solidFill>
              <a:latin typeface="Source Sans Pro"/>
              <a:ea typeface="Source Sans Pro"/>
              <a:cs typeface="Source Sans Pro"/>
              <a:sym typeface="Source Sans Pro"/>
            </a:endParaRPr>
          </a:p>
          <a:p>
            <a:pPr marL="342900" marR="0" lvl="0" indent="-342900" algn="ctr" rtl="0">
              <a:spcBef>
                <a:spcPts val="640"/>
              </a:spcBef>
              <a:spcAft>
                <a:spcPts val="0"/>
              </a:spcAft>
              <a:buClr>
                <a:schemeClr val="accent1"/>
              </a:buClr>
              <a:buSzPts val="2240"/>
              <a:buFont typeface="Noto Sans Symbols"/>
              <a:buChar char="✕"/>
            </a:pPr>
            <a:r>
              <a:rPr lang="en-US" sz="3200" b="1" i="0" u="none" strike="noStrike" cap="none">
                <a:solidFill>
                  <a:schemeClr val="dk2"/>
                </a:solidFill>
                <a:latin typeface="Source Sans Pro"/>
                <a:ea typeface="Source Sans Pro"/>
                <a:cs typeface="Source Sans Pro"/>
                <a:sym typeface="Source Sans Pro"/>
              </a:rPr>
              <a:t>The star in the center eventually ignited forming our Sun, while the smaller clumps became the planets, minor planets, moons, comets, and asteroids.</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500"/>
                                  </p:stCondLst>
                                  <p:childTnLst>
                                    <p:set>
                                      <p:cBhvr>
                                        <p:cTn id="6" dur="1" fill="hold">
                                          <p:stCondLst>
                                            <p:cond delay="0"/>
                                          </p:stCondLst>
                                        </p:cTn>
                                        <p:tgtEl>
                                          <p:spTgt spid="197"/>
                                        </p:tgtEl>
                                        <p:attrNameLst>
                                          <p:attrName>style.visibility</p:attrName>
                                        </p:attrNameLst>
                                      </p:cBhvr>
                                      <p:to>
                                        <p:strVal val="visible"/>
                                      </p:to>
                                    </p:set>
                                    <p:anim calcmode="lin" valueType="num">
                                      <p:cBhvr additive="base">
                                        <p:cTn id="7" dur="1000"/>
                                        <p:tgtEl>
                                          <p:spTgt spid="197"/>
                                        </p:tgtEl>
                                        <p:attrNameLst>
                                          <p:attrName>ppt_w</p:attrName>
                                        </p:attrNameLst>
                                      </p:cBhvr>
                                      <p:tavLst>
                                        <p:tav tm="0">
                                          <p:val>
                                            <p:strVal val="0"/>
                                          </p:val>
                                        </p:tav>
                                        <p:tav tm="100000">
                                          <p:val>
                                            <p:strVal val="#ppt_w"/>
                                          </p:val>
                                        </p:tav>
                                      </p:tavLst>
                                    </p:anim>
                                    <p:anim calcmode="lin" valueType="num">
                                      <p:cBhvr additive="base">
                                        <p:cTn id="8" dur="1000"/>
                                        <p:tgtEl>
                                          <p:spTgt spid="197"/>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nodeType="clickEffect">
                                  <p:stCondLst>
                                    <p:cond delay="0"/>
                                  </p:stCondLst>
                                  <p:childTnLst>
                                    <p:animEffect transition="out" filter="fade">
                                      <p:cBhvr>
                                        <p:cTn id="12" dur="1000"/>
                                        <p:tgtEl>
                                          <p:spTgt spid="197"/>
                                        </p:tgtEl>
                                      </p:cBhvr>
                                    </p:animEffect>
                                    <p:set>
                                      <p:cBhvr>
                                        <p:cTn id="13" dur="1" fill="hold">
                                          <p:stCondLst>
                                            <p:cond delay="1000"/>
                                          </p:stCondLst>
                                        </p:cTn>
                                        <p:tgtEl>
                                          <p:spTgt spid="19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8"/>
          <p:cNvSpPr txBox="1">
            <a:spLocks noGrp="1"/>
          </p:cNvSpPr>
          <p:nvPr>
            <p:ph type="title"/>
          </p:nvPr>
        </p:nvSpPr>
        <p:spPr>
          <a:xfrm>
            <a:off x="406400" y="457200"/>
            <a:ext cx="11582400" cy="8382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2"/>
              </a:buClr>
              <a:buSzPts val="3600"/>
              <a:buFont typeface="Source Sans Pro"/>
              <a:buNone/>
            </a:pPr>
            <a:r>
              <a:rPr lang="en-US" sz="3600" b="0" i="0" u="none" strike="noStrike" cap="none">
                <a:solidFill>
                  <a:schemeClr val="dk2"/>
                </a:solidFill>
                <a:latin typeface="Source Sans Pro"/>
                <a:ea typeface="Source Sans Pro"/>
                <a:cs typeface="Source Sans Pro"/>
                <a:sym typeface="Source Sans Pro"/>
              </a:rPr>
              <a:t>THE UNIVERSE AFTER ITS BIG BANG…</a:t>
            </a:r>
            <a:endParaRPr sz="3600" b="0" i="0" u="none" strike="noStrike" cap="none">
              <a:solidFill>
                <a:schemeClr val="dk2"/>
              </a:solidFill>
              <a:latin typeface="Source Sans Pro"/>
              <a:ea typeface="Source Sans Pro"/>
              <a:cs typeface="Source Sans Pro"/>
              <a:sym typeface="Source Sans Pro"/>
            </a:endParaRPr>
          </a:p>
        </p:txBody>
      </p:sp>
      <p:sp>
        <p:nvSpPr>
          <p:cNvPr id="203" name="Google Shape;203;p28"/>
          <p:cNvSpPr txBox="1">
            <a:spLocks noGrp="1"/>
          </p:cNvSpPr>
          <p:nvPr>
            <p:ph type="body" idx="1"/>
          </p:nvPr>
        </p:nvSpPr>
        <p:spPr>
          <a:xfrm>
            <a:off x="406400" y="1554163"/>
            <a:ext cx="11219543" cy="1754326"/>
          </a:xfrm>
          <a:prstGeom prst="rect">
            <a:avLst/>
          </a:prstGeom>
          <a:solidFill>
            <a:schemeClr val="lt2">
              <a:alpha val="88627"/>
            </a:schemeClr>
          </a:solidFill>
          <a:ln w="9525" cap="flat" cmpd="sng">
            <a:solidFill>
              <a:srgbClr val="855309"/>
            </a:solidFill>
            <a:prstDash val="solid"/>
            <a:round/>
            <a:headEnd type="none" w="sm" len="sm"/>
            <a:tailEnd type="none" w="sm" len="sm"/>
          </a:ln>
        </p:spPr>
        <p:txBody>
          <a:bodyPr spcFirstLastPara="1" wrap="square" lIns="91425" tIns="45700" rIns="91425" bIns="45700" anchor="t" anchorCtr="0">
            <a:noAutofit/>
          </a:bodyPr>
          <a:lstStyle/>
          <a:p>
            <a:pPr marL="342900" marR="0" lvl="0" indent="-342900" algn="ctr" rtl="0">
              <a:spcBef>
                <a:spcPts val="0"/>
              </a:spcBef>
              <a:spcAft>
                <a:spcPts val="0"/>
              </a:spcAft>
              <a:buClr>
                <a:schemeClr val="accent1"/>
              </a:buClr>
              <a:buSzPts val="2520"/>
              <a:buFont typeface="Noto Sans Symbols"/>
              <a:buChar char="✕"/>
            </a:pPr>
            <a:r>
              <a:rPr lang="en-US" sz="3600" b="1" i="0" u="none" strike="noStrike" cap="none">
                <a:solidFill>
                  <a:srgbClr val="523126"/>
                </a:solidFill>
                <a:latin typeface="Source Sans Pro"/>
                <a:ea typeface="Source Sans Pro"/>
                <a:cs typeface="Source Sans Pro"/>
                <a:sym typeface="Source Sans Pro"/>
              </a:rPr>
              <a:t>In short, after the Big Bang, dense clouds of gas and dust from the “bang” either collapsed or stuck together to form the parts of the universe we know today.</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500"/>
                                  </p:stCondLst>
                                  <p:childTnLst>
                                    <p:set>
                                      <p:cBhvr>
                                        <p:cTn id="6" dur="1" fill="hold">
                                          <p:stCondLst>
                                            <p:cond delay="0"/>
                                          </p:stCondLst>
                                        </p:cTn>
                                        <p:tgtEl>
                                          <p:spTgt spid="203"/>
                                        </p:tgtEl>
                                        <p:attrNameLst>
                                          <p:attrName>style.visibility</p:attrName>
                                        </p:attrNameLst>
                                      </p:cBhvr>
                                      <p:to>
                                        <p:strVal val="visible"/>
                                      </p:to>
                                    </p:set>
                                    <p:anim calcmode="lin" valueType="num">
                                      <p:cBhvr additive="base">
                                        <p:cTn id="7" dur="1000"/>
                                        <p:tgtEl>
                                          <p:spTgt spid="203"/>
                                        </p:tgtEl>
                                        <p:attrNameLst>
                                          <p:attrName>ppt_w</p:attrName>
                                        </p:attrNameLst>
                                      </p:cBhvr>
                                      <p:tavLst>
                                        <p:tav tm="0">
                                          <p:val>
                                            <p:strVal val="0"/>
                                          </p:val>
                                        </p:tav>
                                        <p:tav tm="100000">
                                          <p:val>
                                            <p:strVal val="#ppt_w"/>
                                          </p:val>
                                        </p:tav>
                                      </p:tavLst>
                                    </p:anim>
                                    <p:anim calcmode="lin" valueType="num">
                                      <p:cBhvr additive="base">
                                        <p:cTn id="8" dur="1000"/>
                                        <p:tgtEl>
                                          <p:spTgt spid="203"/>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rek">
  <a:themeElements>
    <a:clrScheme name="Trek">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1187</Words>
  <Application>Microsoft Office PowerPoint</Application>
  <PresentationFormat>Widescreen</PresentationFormat>
  <Paragraphs>72</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Noto Sans Symbols</vt:lpstr>
      <vt:lpstr>Source Sans Pro</vt:lpstr>
      <vt:lpstr>Arial</vt:lpstr>
      <vt:lpstr>Calibri</vt:lpstr>
      <vt:lpstr>Trek</vt:lpstr>
      <vt:lpstr>PowerPoint Presentation</vt:lpstr>
      <vt:lpstr>WHY DO THEORIES CHANGE?</vt:lpstr>
      <vt:lpstr>PowerPoint Presentation</vt:lpstr>
      <vt:lpstr>PowerPoint Presentation</vt:lpstr>
      <vt:lpstr>THE BIG BANG THEORY</vt:lpstr>
      <vt:lpstr>PowerPoint Presentation</vt:lpstr>
      <vt:lpstr>VISUALIZATIONS OF  THE BIG BANG</vt:lpstr>
      <vt:lpstr>DISTRIBUTED SUMMARIZING</vt:lpstr>
      <vt:lpstr>ANOTHER THEORY ABOUT THE UNIVERSE…</vt:lpstr>
      <vt:lpstr>PowerPoint Presentation</vt:lpstr>
      <vt:lpstr>THE UNIVERSE AFTER ITS BIG BANG…</vt:lpstr>
      <vt:lpstr>THE UNIVERSE AFTER ITS BIG BANG…</vt:lpstr>
      <vt:lpstr>THE UNIVERSE AFTER ITS BIG BANG…</vt:lpstr>
      <vt:lpstr>THE UNIVERSE AFTER ITS BIG BANG…</vt:lpstr>
      <vt:lpstr>THE UNIVERSE AFTER ITS BIG BANG…</vt:lpstr>
      <vt:lpstr>THE UNIVERSE AFTER ITS BIG BANG…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Goswick</dc:creator>
  <cp:lastModifiedBy>Andrew Goswick</cp:lastModifiedBy>
  <cp:revision>1</cp:revision>
  <dcterms:modified xsi:type="dcterms:W3CDTF">2018-09-04T11:48:41Z</dcterms:modified>
</cp:coreProperties>
</file>