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3" r:id="rId1"/>
  </p:sldMasterIdLst>
  <p:notesMasterIdLst>
    <p:notesMasterId r:id="rId3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Lst>
  <p:sldSz cx="9144000" cy="6858000" type="screen4x3"/>
  <p:notesSz cx="9296400" cy="6881813"/>
  <p:embeddedFontLst>
    <p:embeddedFont>
      <p:font typeface="Constantia" panose="02030602050306030303" pitchFamily="18" charset="0"/>
      <p:regular r:id="rId38"/>
      <p:bold r:id="rId39"/>
      <p:italic r:id="rId40"/>
      <p:boldItalic r:id="rId41"/>
    </p:embeddedFont>
    <p:embeddedFont>
      <p:font typeface="Calibri" panose="020F0502020204030204" pitchFamily="34" charset="0"/>
      <p:regular r:id="rId42"/>
      <p:bold r:id="rId43"/>
      <p:italic r:id="rId44"/>
      <p:boldItalic r:id="rId45"/>
    </p:embeddedFont>
    <p:embeddedFont>
      <p:font typeface="Tahoma" panose="020B0604030504040204" pitchFamily="34" charset="0"/>
      <p:regular r:id="rId46"/>
      <p:bold r:id="rId4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49" d="100"/>
          <a:sy n="49" d="100"/>
        </p:scale>
        <p:origin x="60" y="414"/>
      </p:cViewPr>
      <p:guideLst>
        <p:guide orient="horz" pos="2880"/>
        <p:guide pos="216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2.fntdata"/><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5.fntdata"/><Relationship Id="rId47" Type="http://schemas.openxmlformats.org/officeDocument/2006/relationships/font" Target="fonts/font10.fntdata"/><Relationship Id="rId50"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font" Target="fonts/font3.fntdata"/><Relationship Id="rId45" Type="http://schemas.openxmlformats.org/officeDocument/2006/relationships/font" Target="fonts/font8.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7.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6.fntdata"/><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1.fntdata"/><Relationship Id="rId46" Type="http://schemas.openxmlformats.org/officeDocument/2006/relationships/font" Target="fonts/font9.fntdata"/><Relationship Id="rId20" Type="http://schemas.openxmlformats.org/officeDocument/2006/relationships/slide" Target="slides/slide19.xml"/><Relationship Id="rId41"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549700" y="516125"/>
            <a:ext cx="6197900" cy="258067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929625" y="3268850"/>
            <a:ext cx="7437100" cy="3096800"/>
          </a:xfrm>
          <a:prstGeom prst="rect">
            <a:avLst/>
          </a:prstGeom>
          <a:noFill/>
          <a:ln>
            <a:noFill/>
          </a:ln>
        </p:spPr>
        <p:txBody>
          <a:bodyPr spcFirstLastPara="1" wrap="square" lIns="91425" tIns="91425" rIns="91425" bIns="91425" anchor="t" anchorCtr="0"/>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
        <p:cNvGrpSpPr/>
        <p:nvPr/>
      </p:nvGrpSpPr>
      <p:grpSpPr>
        <a:xfrm>
          <a:off x="0" y="0"/>
          <a:ext cx="0" cy="0"/>
          <a:chOff x="0" y="0"/>
          <a:chExt cx="0" cy="0"/>
        </a:xfrm>
      </p:grpSpPr>
      <p:sp>
        <p:nvSpPr>
          <p:cNvPr id="44" name="Google Shape;44;p1:notes"/>
          <p:cNvSpPr txBox="1">
            <a:spLocks noGrp="1"/>
          </p:cNvSpPr>
          <p:nvPr>
            <p:ph type="body" idx="1"/>
          </p:nvPr>
        </p:nvSpPr>
        <p:spPr>
          <a:xfrm>
            <a:off x="0" y="0"/>
            <a:ext cx="3000000" cy="3000000"/>
          </a:xfrm>
          <a:prstGeom prst="rect">
            <a:avLst/>
          </a:prstGeom>
          <a:noFill/>
          <a:ln>
            <a:noFill/>
          </a:ln>
        </p:spPr>
        <p:txBody>
          <a:bodyPr spcFirstLastPara="1" wrap="square" lIns="93175" tIns="46575" rIns="93175" bIns="46575" anchor="t" anchorCtr="0">
            <a:noAutofit/>
          </a:bodyPr>
          <a:lstStyle/>
          <a:p>
            <a:pPr marL="0" marR="0" lvl="0" indent="0" algn="l" rtl="0">
              <a:lnSpc>
                <a:spcPct val="80000"/>
              </a:lnSpc>
              <a:spcBef>
                <a:spcPts val="0"/>
              </a:spcBef>
              <a:spcAft>
                <a:spcPts val="0"/>
              </a:spcAft>
              <a:buNone/>
            </a:pPr>
            <a:endParaRPr sz="300">
              <a:solidFill>
                <a:schemeClr val="dk1"/>
              </a:solidFill>
              <a:latin typeface="Calibri"/>
              <a:ea typeface="Calibri"/>
              <a:cs typeface="Calibri"/>
              <a:sym typeface="Calibri"/>
            </a:endParaRPr>
          </a:p>
        </p:txBody>
      </p:sp>
      <p:sp>
        <p:nvSpPr>
          <p:cNvPr id="45" name="Google Shape;45;p1:notes"/>
          <p:cNvSpPr>
            <a:spLocks noGrp="1" noRot="1" noChangeAspect="1"/>
          </p:cNvSpPr>
          <p:nvPr>
            <p:ph type="sldImg" idx="2"/>
          </p:nvPr>
        </p:nvSpPr>
        <p:spPr>
          <a:xfrm>
            <a:off x="2927350" y="515938"/>
            <a:ext cx="3441700" cy="25812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
        <p:cNvGrpSpPr/>
        <p:nvPr/>
      </p:nvGrpSpPr>
      <p:grpSpPr>
        <a:xfrm>
          <a:off x="0" y="0"/>
          <a:ext cx="0" cy="0"/>
          <a:chOff x="0" y="0"/>
          <a:chExt cx="0" cy="0"/>
        </a:xfrm>
      </p:grpSpPr>
      <p:sp>
        <p:nvSpPr>
          <p:cNvPr id="67" name="Google Shape;67;p2:notes"/>
          <p:cNvSpPr txBox="1">
            <a:spLocks noGrp="1"/>
          </p:cNvSpPr>
          <p:nvPr>
            <p:ph type="body" idx="1"/>
          </p:nvPr>
        </p:nvSpPr>
        <p:spPr>
          <a:xfrm>
            <a:off x="0" y="0"/>
            <a:ext cx="3000000" cy="3000000"/>
          </a:xfrm>
          <a:prstGeom prst="rect">
            <a:avLst/>
          </a:prstGeom>
          <a:noFill/>
          <a:ln>
            <a:noFill/>
          </a:ln>
        </p:spPr>
        <p:txBody>
          <a:bodyPr spcFirstLastPara="1" wrap="square" lIns="93175" tIns="46575" rIns="93175" bIns="46575" anchor="t" anchorCtr="0">
            <a:noAutofit/>
          </a:bodyPr>
          <a:lstStyle/>
          <a:p>
            <a:pPr marL="0" marR="0" lvl="0" indent="0" algn="l" rtl="0">
              <a:lnSpc>
                <a:spcPct val="80000"/>
              </a:lnSpc>
              <a:spcBef>
                <a:spcPts val="0"/>
              </a:spcBef>
              <a:spcAft>
                <a:spcPts val="0"/>
              </a:spcAft>
              <a:buNone/>
            </a:pPr>
            <a:endParaRPr sz="300">
              <a:solidFill>
                <a:schemeClr val="dk1"/>
              </a:solidFill>
              <a:latin typeface="Calibri"/>
              <a:ea typeface="Calibri"/>
              <a:cs typeface="Calibri"/>
              <a:sym typeface="Calibri"/>
            </a:endParaRPr>
          </a:p>
        </p:txBody>
      </p:sp>
      <p:sp>
        <p:nvSpPr>
          <p:cNvPr id="68" name="Google Shape;68;p2:notes"/>
          <p:cNvSpPr>
            <a:spLocks noGrp="1" noRot="1" noChangeAspect="1"/>
          </p:cNvSpPr>
          <p:nvPr>
            <p:ph type="sldImg" idx="2"/>
          </p:nvPr>
        </p:nvSpPr>
        <p:spPr>
          <a:xfrm>
            <a:off x="2927350" y="515938"/>
            <a:ext cx="3441700" cy="25812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
        <p:cNvGrpSpPr/>
        <p:nvPr/>
      </p:nvGrpSpPr>
      <p:grpSpPr>
        <a:xfrm>
          <a:off x="0" y="0"/>
          <a:ext cx="0" cy="0"/>
          <a:chOff x="0" y="0"/>
          <a:chExt cx="0" cy="0"/>
        </a:xfrm>
      </p:grpSpPr>
      <p:sp>
        <p:nvSpPr>
          <p:cNvPr id="73" name="Google Shape;73;p3:notes"/>
          <p:cNvSpPr txBox="1">
            <a:spLocks noGrp="1"/>
          </p:cNvSpPr>
          <p:nvPr>
            <p:ph type="body" idx="1"/>
          </p:nvPr>
        </p:nvSpPr>
        <p:spPr>
          <a:xfrm>
            <a:off x="929625" y="3268850"/>
            <a:ext cx="7437100" cy="3096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74" name="Google Shape;74;p3:notes"/>
          <p:cNvSpPr>
            <a:spLocks noGrp="1" noRot="1" noChangeAspect="1"/>
          </p:cNvSpPr>
          <p:nvPr>
            <p:ph type="sldImg" idx="2"/>
          </p:nvPr>
        </p:nvSpPr>
        <p:spPr>
          <a:xfrm>
            <a:off x="2927350" y="515938"/>
            <a:ext cx="3441700" cy="25812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
        <p:cNvGrpSpPr/>
        <p:nvPr/>
      </p:nvGrpSpPr>
      <p:grpSpPr>
        <a:xfrm>
          <a:off x="0" y="0"/>
          <a:ext cx="0" cy="0"/>
          <a:chOff x="0" y="0"/>
          <a:chExt cx="0" cy="0"/>
        </a:xfrm>
      </p:grpSpPr>
      <p:sp>
        <p:nvSpPr>
          <p:cNvPr id="80" name="Google Shape;80;p4:notes"/>
          <p:cNvSpPr txBox="1">
            <a:spLocks noGrp="1"/>
          </p:cNvSpPr>
          <p:nvPr>
            <p:ph type="body" idx="1"/>
          </p:nvPr>
        </p:nvSpPr>
        <p:spPr>
          <a:xfrm>
            <a:off x="929625" y="3268850"/>
            <a:ext cx="7437100" cy="3096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81" name="Google Shape;81;p4:notes"/>
          <p:cNvSpPr>
            <a:spLocks noGrp="1" noRot="1" noChangeAspect="1"/>
          </p:cNvSpPr>
          <p:nvPr>
            <p:ph type="sldImg" idx="2"/>
          </p:nvPr>
        </p:nvSpPr>
        <p:spPr>
          <a:xfrm>
            <a:off x="2927350" y="515938"/>
            <a:ext cx="3441700" cy="25812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p:cNvGrpSpPr/>
        <p:nvPr/>
      </p:nvGrpSpPr>
      <p:grpSpPr>
        <a:xfrm>
          <a:off x="0" y="0"/>
          <a:ext cx="0" cy="0"/>
          <a:chOff x="0" y="0"/>
          <a:chExt cx="0" cy="0"/>
        </a:xfrm>
      </p:grpSpPr>
      <p:sp>
        <p:nvSpPr>
          <p:cNvPr id="86" name="Google Shape;86;p5:notes"/>
          <p:cNvSpPr txBox="1">
            <a:spLocks noGrp="1"/>
          </p:cNvSpPr>
          <p:nvPr>
            <p:ph type="body" idx="1"/>
          </p:nvPr>
        </p:nvSpPr>
        <p:spPr>
          <a:xfrm>
            <a:off x="0" y="0"/>
            <a:ext cx="3000000" cy="3000000"/>
          </a:xfrm>
          <a:prstGeom prst="rect">
            <a:avLst/>
          </a:prstGeom>
          <a:noFill/>
          <a:ln>
            <a:noFill/>
          </a:ln>
        </p:spPr>
        <p:txBody>
          <a:bodyPr spcFirstLastPara="1" wrap="square" lIns="93175" tIns="46575" rIns="93175" bIns="46575" anchor="t" anchorCtr="0">
            <a:noAutofit/>
          </a:bodyPr>
          <a:lstStyle/>
          <a:p>
            <a:pPr marL="0" marR="0" lvl="0" indent="0" algn="l" rtl="0">
              <a:lnSpc>
                <a:spcPct val="80000"/>
              </a:lnSpc>
              <a:spcBef>
                <a:spcPts val="0"/>
              </a:spcBef>
              <a:spcAft>
                <a:spcPts val="0"/>
              </a:spcAft>
              <a:buNone/>
            </a:pPr>
            <a:endParaRPr sz="300">
              <a:solidFill>
                <a:schemeClr val="dk1"/>
              </a:solidFill>
              <a:latin typeface="Calibri"/>
              <a:ea typeface="Calibri"/>
              <a:cs typeface="Calibri"/>
              <a:sym typeface="Calibri"/>
            </a:endParaRPr>
          </a:p>
        </p:txBody>
      </p:sp>
      <p:sp>
        <p:nvSpPr>
          <p:cNvPr id="87" name="Google Shape;87;p5:notes"/>
          <p:cNvSpPr>
            <a:spLocks noGrp="1" noRot="1" noChangeAspect="1"/>
          </p:cNvSpPr>
          <p:nvPr>
            <p:ph type="sldImg" idx="2"/>
          </p:nvPr>
        </p:nvSpPr>
        <p:spPr>
          <a:xfrm>
            <a:off x="2927350" y="515938"/>
            <a:ext cx="3441700" cy="25812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p6:notes"/>
          <p:cNvSpPr txBox="1">
            <a:spLocks noGrp="1"/>
          </p:cNvSpPr>
          <p:nvPr>
            <p:ph type="body" idx="1"/>
          </p:nvPr>
        </p:nvSpPr>
        <p:spPr>
          <a:xfrm>
            <a:off x="929625" y="3268850"/>
            <a:ext cx="7437100" cy="3096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93" name="Google Shape;93;p6:notes"/>
          <p:cNvSpPr>
            <a:spLocks noGrp="1" noRot="1" noChangeAspect="1"/>
          </p:cNvSpPr>
          <p:nvPr>
            <p:ph type="sldImg" idx="2"/>
          </p:nvPr>
        </p:nvSpPr>
        <p:spPr>
          <a:xfrm>
            <a:off x="2927350" y="515938"/>
            <a:ext cx="3441700" cy="25812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Google Shape;98;p7:notes"/>
          <p:cNvSpPr txBox="1">
            <a:spLocks noGrp="1"/>
          </p:cNvSpPr>
          <p:nvPr>
            <p:ph type="body" idx="1"/>
          </p:nvPr>
        </p:nvSpPr>
        <p:spPr>
          <a:xfrm>
            <a:off x="929625" y="3268850"/>
            <a:ext cx="7437100" cy="3096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99" name="Google Shape;99;p7:notes"/>
          <p:cNvSpPr>
            <a:spLocks noGrp="1" noRot="1" noChangeAspect="1"/>
          </p:cNvSpPr>
          <p:nvPr>
            <p:ph type="sldImg" idx="2"/>
          </p:nvPr>
        </p:nvSpPr>
        <p:spPr>
          <a:xfrm>
            <a:off x="2927350" y="515938"/>
            <a:ext cx="3441700" cy="25812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Google Shape;104;p8:notes"/>
          <p:cNvSpPr txBox="1">
            <a:spLocks noGrp="1"/>
          </p:cNvSpPr>
          <p:nvPr>
            <p:ph type="body" idx="1"/>
          </p:nvPr>
        </p:nvSpPr>
        <p:spPr>
          <a:xfrm>
            <a:off x="929625" y="3268850"/>
            <a:ext cx="7437100" cy="3096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105" name="Google Shape;105;p8:notes"/>
          <p:cNvSpPr>
            <a:spLocks noGrp="1" noRot="1" noChangeAspect="1"/>
          </p:cNvSpPr>
          <p:nvPr>
            <p:ph type="sldImg" idx="2"/>
          </p:nvPr>
        </p:nvSpPr>
        <p:spPr>
          <a:xfrm>
            <a:off x="2927350" y="515938"/>
            <a:ext cx="3441700" cy="25812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p9:notes"/>
          <p:cNvSpPr txBox="1">
            <a:spLocks noGrp="1"/>
          </p:cNvSpPr>
          <p:nvPr>
            <p:ph type="body" idx="1"/>
          </p:nvPr>
        </p:nvSpPr>
        <p:spPr>
          <a:xfrm>
            <a:off x="929625" y="3268850"/>
            <a:ext cx="7437100" cy="3096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111" name="Google Shape;111;p9:notes"/>
          <p:cNvSpPr>
            <a:spLocks noGrp="1" noRot="1" noChangeAspect="1"/>
          </p:cNvSpPr>
          <p:nvPr>
            <p:ph type="sldImg" idx="2"/>
          </p:nvPr>
        </p:nvSpPr>
        <p:spPr>
          <a:xfrm>
            <a:off x="2927350" y="515938"/>
            <a:ext cx="3441700" cy="25812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p10:notes"/>
          <p:cNvSpPr txBox="1">
            <a:spLocks noGrp="1"/>
          </p:cNvSpPr>
          <p:nvPr>
            <p:ph type="body" idx="1"/>
          </p:nvPr>
        </p:nvSpPr>
        <p:spPr>
          <a:xfrm>
            <a:off x="929625" y="3268850"/>
            <a:ext cx="7437100" cy="3096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117" name="Google Shape;117;p10:notes"/>
          <p:cNvSpPr>
            <a:spLocks noGrp="1" noRot="1" noChangeAspect="1"/>
          </p:cNvSpPr>
          <p:nvPr>
            <p:ph type="sldImg" idx="2"/>
          </p:nvPr>
        </p:nvSpPr>
        <p:spPr>
          <a:xfrm>
            <a:off x="2927350" y="515938"/>
            <a:ext cx="3441700" cy="25812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Google Shape;122;p11:notes"/>
          <p:cNvSpPr txBox="1">
            <a:spLocks noGrp="1"/>
          </p:cNvSpPr>
          <p:nvPr>
            <p:ph type="body" idx="1"/>
          </p:nvPr>
        </p:nvSpPr>
        <p:spPr>
          <a:xfrm>
            <a:off x="929625" y="3268850"/>
            <a:ext cx="7437100" cy="3096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123" name="Google Shape;123;p11:notes"/>
          <p:cNvSpPr>
            <a:spLocks noGrp="1" noRot="1" noChangeAspect="1"/>
          </p:cNvSpPr>
          <p:nvPr>
            <p:ph type="sldImg" idx="2"/>
          </p:nvPr>
        </p:nvSpPr>
        <p:spPr>
          <a:xfrm>
            <a:off x="2927350" y="515938"/>
            <a:ext cx="3441700" cy="25812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p:cNvGrpSpPr/>
        <p:nvPr/>
      </p:nvGrpSpPr>
      <p:grpSpPr>
        <a:xfrm>
          <a:off x="0" y="0"/>
          <a:ext cx="0" cy="0"/>
          <a:chOff x="0" y="0"/>
          <a:chExt cx="0" cy="0"/>
        </a:xfrm>
      </p:grpSpPr>
      <p:sp>
        <p:nvSpPr>
          <p:cNvPr id="129" name="Google Shape;129;p12:notes"/>
          <p:cNvSpPr txBox="1">
            <a:spLocks noGrp="1"/>
          </p:cNvSpPr>
          <p:nvPr>
            <p:ph type="body" idx="1"/>
          </p:nvPr>
        </p:nvSpPr>
        <p:spPr>
          <a:xfrm>
            <a:off x="929625" y="3268850"/>
            <a:ext cx="7437100" cy="3096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130" name="Google Shape;130;p12:notes"/>
          <p:cNvSpPr>
            <a:spLocks noGrp="1" noRot="1" noChangeAspect="1"/>
          </p:cNvSpPr>
          <p:nvPr>
            <p:ph type="sldImg" idx="2"/>
          </p:nvPr>
        </p:nvSpPr>
        <p:spPr>
          <a:xfrm>
            <a:off x="2927350" y="515938"/>
            <a:ext cx="3441700" cy="25812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p13:notes"/>
          <p:cNvSpPr txBox="1">
            <a:spLocks noGrp="1"/>
          </p:cNvSpPr>
          <p:nvPr>
            <p:ph type="body" idx="1"/>
          </p:nvPr>
        </p:nvSpPr>
        <p:spPr>
          <a:xfrm>
            <a:off x="929625" y="3268850"/>
            <a:ext cx="7437100" cy="3096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140" name="Google Shape;140;p13:notes"/>
          <p:cNvSpPr>
            <a:spLocks noGrp="1" noRot="1" noChangeAspect="1"/>
          </p:cNvSpPr>
          <p:nvPr>
            <p:ph type="sldImg" idx="2"/>
          </p:nvPr>
        </p:nvSpPr>
        <p:spPr>
          <a:xfrm>
            <a:off x="2927350" y="515938"/>
            <a:ext cx="3441700" cy="25812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p:cNvGrpSpPr/>
        <p:nvPr/>
      </p:nvGrpSpPr>
      <p:grpSpPr>
        <a:xfrm>
          <a:off x="0" y="0"/>
          <a:ext cx="0" cy="0"/>
          <a:chOff x="0" y="0"/>
          <a:chExt cx="0" cy="0"/>
        </a:xfrm>
      </p:grpSpPr>
      <p:sp>
        <p:nvSpPr>
          <p:cNvPr id="145" name="Google Shape;145;p14:notes"/>
          <p:cNvSpPr txBox="1">
            <a:spLocks noGrp="1"/>
          </p:cNvSpPr>
          <p:nvPr>
            <p:ph type="body" idx="1"/>
          </p:nvPr>
        </p:nvSpPr>
        <p:spPr>
          <a:xfrm>
            <a:off x="929625" y="3268850"/>
            <a:ext cx="7437100" cy="3096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146" name="Google Shape;146;p14:notes"/>
          <p:cNvSpPr>
            <a:spLocks noGrp="1" noRot="1" noChangeAspect="1"/>
          </p:cNvSpPr>
          <p:nvPr>
            <p:ph type="sldImg" idx="2"/>
          </p:nvPr>
        </p:nvSpPr>
        <p:spPr>
          <a:xfrm>
            <a:off x="2927350" y="515938"/>
            <a:ext cx="3441700" cy="25812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Google Shape;151;p15:notes"/>
          <p:cNvSpPr txBox="1">
            <a:spLocks noGrp="1"/>
          </p:cNvSpPr>
          <p:nvPr>
            <p:ph type="body" idx="1"/>
          </p:nvPr>
        </p:nvSpPr>
        <p:spPr>
          <a:xfrm>
            <a:off x="0" y="0"/>
            <a:ext cx="3000000" cy="3000000"/>
          </a:xfrm>
          <a:prstGeom prst="rect">
            <a:avLst/>
          </a:prstGeom>
          <a:noFill/>
          <a:ln>
            <a:noFill/>
          </a:ln>
        </p:spPr>
        <p:txBody>
          <a:bodyPr spcFirstLastPara="1" wrap="square" lIns="93175" tIns="46575" rIns="93175" bIns="46575" anchor="t" anchorCtr="0">
            <a:noAutofit/>
          </a:bodyPr>
          <a:lstStyle/>
          <a:p>
            <a:pPr marL="0" marR="0" lvl="0" indent="0" algn="l" rtl="0">
              <a:lnSpc>
                <a:spcPct val="80000"/>
              </a:lnSpc>
              <a:spcBef>
                <a:spcPts val="0"/>
              </a:spcBef>
              <a:spcAft>
                <a:spcPts val="0"/>
              </a:spcAft>
              <a:buNone/>
            </a:pPr>
            <a:endParaRPr sz="300">
              <a:solidFill>
                <a:schemeClr val="dk1"/>
              </a:solidFill>
              <a:latin typeface="Calibri"/>
              <a:ea typeface="Calibri"/>
              <a:cs typeface="Calibri"/>
              <a:sym typeface="Calibri"/>
            </a:endParaRPr>
          </a:p>
        </p:txBody>
      </p:sp>
      <p:sp>
        <p:nvSpPr>
          <p:cNvPr id="152" name="Google Shape;152;p15:notes"/>
          <p:cNvSpPr>
            <a:spLocks noGrp="1" noRot="1" noChangeAspect="1"/>
          </p:cNvSpPr>
          <p:nvPr>
            <p:ph type="sldImg" idx="2"/>
          </p:nvPr>
        </p:nvSpPr>
        <p:spPr>
          <a:xfrm>
            <a:off x="2927350" y="515938"/>
            <a:ext cx="3441700" cy="25812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Google Shape;161;p16:notes"/>
          <p:cNvSpPr txBox="1">
            <a:spLocks noGrp="1"/>
          </p:cNvSpPr>
          <p:nvPr>
            <p:ph type="body" idx="1"/>
          </p:nvPr>
        </p:nvSpPr>
        <p:spPr>
          <a:xfrm>
            <a:off x="0" y="0"/>
            <a:ext cx="3000000" cy="3000000"/>
          </a:xfrm>
          <a:prstGeom prst="rect">
            <a:avLst/>
          </a:prstGeom>
          <a:noFill/>
          <a:ln>
            <a:noFill/>
          </a:ln>
        </p:spPr>
        <p:txBody>
          <a:bodyPr spcFirstLastPara="1" wrap="square" lIns="93175" tIns="46575" rIns="93175" bIns="46575" anchor="t" anchorCtr="0">
            <a:noAutofit/>
          </a:bodyPr>
          <a:lstStyle/>
          <a:p>
            <a:pPr marL="0" marR="0" lvl="0" indent="0" algn="l" rtl="0">
              <a:lnSpc>
                <a:spcPct val="80000"/>
              </a:lnSpc>
              <a:spcBef>
                <a:spcPts val="0"/>
              </a:spcBef>
              <a:spcAft>
                <a:spcPts val="0"/>
              </a:spcAft>
              <a:buNone/>
            </a:pPr>
            <a:endParaRPr sz="300">
              <a:solidFill>
                <a:schemeClr val="dk1"/>
              </a:solidFill>
              <a:latin typeface="Calibri"/>
              <a:ea typeface="Calibri"/>
              <a:cs typeface="Calibri"/>
              <a:sym typeface="Calibri"/>
            </a:endParaRPr>
          </a:p>
        </p:txBody>
      </p:sp>
      <p:sp>
        <p:nvSpPr>
          <p:cNvPr id="162" name="Google Shape;162;p16:notes"/>
          <p:cNvSpPr>
            <a:spLocks noGrp="1" noRot="1" noChangeAspect="1"/>
          </p:cNvSpPr>
          <p:nvPr>
            <p:ph type="sldImg" idx="2"/>
          </p:nvPr>
        </p:nvSpPr>
        <p:spPr>
          <a:xfrm>
            <a:off x="2927350" y="515938"/>
            <a:ext cx="3441700" cy="25812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8"/>
        <p:cNvGrpSpPr/>
        <p:nvPr/>
      </p:nvGrpSpPr>
      <p:grpSpPr>
        <a:xfrm>
          <a:off x="0" y="0"/>
          <a:ext cx="0" cy="0"/>
          <a:chOff x="0" y="0"/>
          <a:chExt cx="0" cy="0"/>
        </a:xfrm>
      </p:grpSpPr>
      <p:sp>
        <p:nvSpPr>
          <p:cNvPr id="179" name="Google Shape;179;p17:notes"/>
          <p:cNvSpPr txBox="1">
            <a:spLocks noGrp="1"/>
          </p:cNvSpPr>
          <p:nvPr>
            <p:ph type="body" idx="1"/>
          </p:nvPr>
        </p:nvSpPr>
        <p:spPr>
          <a:xfrm>
            <a:off x="929625" y="3268850"/>
            <a:ext cx="7437100" cy="3096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180" name="Google Shape;180;p17:notes"/>
          <p:cNvSpPr>
            <a:spLocks noGrp="1" noRot="1" noChangeAspect="1"/>
          </p:cNvSpPr>
          <p:nvPr>
            <p:ph type="sldImg" idx="2"/>
          </p:nvPr>
        </p:nvSpPr>
        <p:spPr>
          <a:xfrm>
            <a:off x="2927350" y="515938"/>
            <a:ext cx="3441700" cy="25812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
        <p:cNvGrpSpPr/>
        <p:nvPr/>
      </p:nvGrpSpPr>
      <p:grpSpPr>
        <a:xfrm>
          <a:off x="0" y="0"/>
          <a:ext cx="0" cy="0"/>
          <a:chOff x="0" y="0"/>
          <a:chExt cx="0" cy="0"/>
        </a:xfrm>
      </p:grpSpPr>
      <p:sp>
        <p:nvSpPr>
          <p:cNvPr id="185" name="Google Shape;185;p18:notes"/>
          <p:cNvSpPr txBox="1">
            <a:spLocks noGrp="1"/>
          </p:cNvSpPr>
          <p:nvPr>
            <p:ph type="body" idx="1"/>
          </p:nvPr>
        </p:nvSpPr>
        <p:spPr>
          <a:xfrm>
            <a:off x="0" y="0"/>
            <a:ext cx="3000000" cy="3000000"/>
          </a:xfrm>
          <a:prstGeom prst="rect">
            <a:avLst/>
          </a:prstGeom>
          <a:noFill/>
          <a:ln>
            <a:noFill/>
          </a:ln>
        </p:spPr>
        <p:txBody>
          <a:bodyPr spcFirstLastPara="1" wrap="square" lIns="93175" tIns="46575" rIns="93175" bIns="46575" anchor="t" anchorCtr="0">
            <a:noAutofit/>
          </a:bodyPr>
          <a:lstStyle/>
          <a:p>
            <a:pPr marL="0" marR="0" lvl="0" indent="0" algn="l" rtl="0">
              <a:lnSpc>
                <a:spcPct val="80000"/>
              </a:lnSpc>
              <a:spcBef>
                <a:spcPts val="0"/>
              </a:spcBef>
              <a:spcAft>
                <a:spcPts val="0"/>
              </a:spcAft>
              <a:buNone/>
            </a:pPr>
            <a:endParaRPr sz="300">
              <a:solidFill>
                <a:schemeClr val="dk1"/>
              </a:solidFill>
              <a:latin typeface="Calibri"/>
              <a:ea typeface="Calibri"/>
              <a:cs typeface="Calibri"/>
              <a:sym typeface="Calibri"/>
            </a:endParaRPr>
          </a:p>
        </p:txBody>
      </p:sp>
      <p:sp>
        <p:nvSpPr>
          <p:cNvPr id="186" name="Google Shape;186;p18:notes"/>
          <p:cNvSpPr>
            <a:spLocks noGrp="1" noRot="1" noChangeAspect="1"/>
          </p:cNvSpPr>
          <p:nvPr>
            <p:ph type="sldImg" idx="2"/>
          </p:nvPr>
        </p:nvSpPr>
        <p:spPr>
          <a:xfrm>
            <a:off x="2927350" y="515938"/>
            <a:ext cx="3441700" cy="25812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
        <p:cNvGrpSpPr/>
        <p:nvPr/>
      </p:nvGrpSpPr>
      <p:grpSpPr>
        <a:xfrm>
          <a:off x="0" y="0"/>
          <a:ext cx="0" cy="0"/>
          <a:chOff x="0" y="0"/>
          <a:chExt cx="0" cy="0"/>
        </a:xfrm>
      </p:grpSpPr>
      <p:sp>
        <p:nvSpPr>
          <p:cNvPr id="190" name="Google Shape;190;p19:notes"/>
          <p:cNvSpPr txBox="1">
            <a:spLocks noGrp="1"/>
          </p:cNvSpPr>
          <p:nvPr>
            <p:ph type="body" idx="1"/>
          </p:nvPr>
        </p:nvSpPr>
        <p:spPr>
          <a:xfrm>
            <a:off x="929625" y="3268850"/>
            <a:ext cx="7437100" cy="3096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191" name="Google Shape;191;p19:notes"/>
          <p:cNvSpPr>
            <a:spLocks noGrp="1" noRot="1" noChangeAspect="1"/>
          </p:cNvSpPr>
          <p:nvPr>
            <p:ph type="sldImg" idx="2"/>
          </p:nvPr>
        </p:nvSpPr>
        <p:spPr>
          <a:xfrm>
            <a:off x="2927350" y="515938"/>
            <a:ext cx="3441700" cy="25812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Google Shape;196;p20:notes"/>
          <p:cNvSpPr txBox="1">
            <a:spLocks noGrp="1"/>
          </p:cNvSpPr>
          <p:nvPr>
            <p:ph type="body" idx="1"/>
          </p:nvPr>
        </p:nvSpPr>
        <p:spPr>
          <a:xfrm>
            <a:off x="929625" y="3268850"/>
            <a:ext cx="7437100" cy="3096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197" name="Google Shape;197;p20:notes"/>
          <p:cNvSpPr>
            <a:spLocks noGrp="1" noRot="1" noChangeAspect="1"/>
          </p:cNvSpPr>
          <p:nvPr>
            <p:ph type="sldImg" idx="2"/>
          </p:nvPr>
        </p:nvSpPr>
        <p:spPr>
          <a:xfrm>
            <a:off x="2927350" y="515938"/>
            <a:ext cx="3441700" cy="25812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
        <p:cNvGrpSpPr/>
        <p:nvPr/>
      </p:nvGrpSpPr>
      <p:grpSpPr>
        <a:xfrm>
          <a:off x="0" y="0"/>
          <a:ext cx="0" cy="0"/>
          <a:chOff x="0" y="0"/>
          <a:chExt cx="0" cy="0"/>
        </a:xfrm>
      </p:grpSpPr>
      <p:sp>
        <p:nvSpPr>
          <p:cNvPr id="201" name="Google Shape;201;p22:notes"/>
          <p:cNvSpPr txBox="1">
            <a:spLocks noGrp="1"/>
          </p:cNvSpPr>
          <p:nvPr>
            <p:ph type="body" idx="1"/>
          </p:nvPr>
        </p:nvSpPr>
        <p:spPr>
          <a:xfrm>
            <a:off x="929625" y="3268850"/>
            <a:ext cx="7437100" cy="3096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202" name="Google Shape;202;p22:notes"/>
          <p:cNvSpPr>
            <a:spLocks noGrp="1" noRot="1" noChangeAspect="1"/>
          </p:cNvSpPr>
          <p:nvPr>
            <p:ph type="sldImg" idx="2"/>
          </p:nvPr>
        </p:nvSpPr>
        <p:spPr>
          <a:xfrm>
            <a:off x="2927350" y="515938"/>
            <a:ext cx="3441700" cy="25812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6"/>
        <p:cNvGrpSpPr/>
        <p:nvPr/>
      </p:nvGrpSpPr>
      <p:grpSpPr>
        <a:xfrm>
          <a:off x="0" y="0"/>
          <a:ext cx="0" cy="0"/>
          <a:chOff x="0" y="0"/>
          <a:chExt cx="0" cy="0"/>
        </a:xfrm>
      </p:grpSpPr>
      <p:sp>
        <p:nvSpPr>
          <p:cNvPr id="207" name="Google Shape;207;p23:notes"/>
          <p:cNvSpPr txBox="1">
            <a:spLocks noGrp="1"/>
          </p:cNvSpPr>
          <p:nvPr>
            <p:ph type="body" idx="1"/>
          </p:nvPr>
        </p:nvSpPr>
        <p:spPr>
          <a:xfrm>
            <a:off x="0" y="0"/>
            <a:ext cx="3000000" cy="3000000"/>
          </a:xfrm>
          <a:prstGeom prst="rect">
            <a:avLst/>
          </a:prstGeom>
          <a:noFill/>
          <a:ln>
            <a:noFill/>
          </a:ln>
        </p:spPr>
        <p:txBody>
          <a:bodyPr spcFirstLastPara="1" wrap="square" lIns="93175" tIns="46575" rIns="93175" bIns="46575" anchor="t" anchorCtr="0">
            <a:noAutofit/>
          </a:bodyPr>
          <a:lstStyle/>
          <a:p>
            <a:pPr marL="0" marR="0" lvl="0" indent="0" algn="l" rtl="0">
              <a:lnSpc>
                <a:spcPct val="80000"/>
              </a:lnSpc>
              <a:spcBef>
                <a:spcPts val="0"/>
              </a:spcBef>
              <a:spcAft>
                <a:spcPts val="0"/>
              </a:spcAft>
              <a:buNone/>
            </a:pPr>
            <a:endParaRPr sz="300">
              <a:solidFill>
                <a:schemeClr val="dk1"/>
              </a:solidFill>
              <a:latin typeface="Calibri"/>
              <a:ea typeface="Calibri"/>
              <a:cs typeface="Calibri"/>
              <a:sym typeface="Calibri"/>
            </a:endParaRPr>
          </a:p>
        </p:txBody>
      </p:sp>
      <p:sp>
        <p:nvSpPr>
          <p:cNvPr id="208" name="Google Shape;208;p23:notes"/>
          <p:cNvSpPr>
            <a:spLocks noGrp="1" noRot="1" noChangeAspect="1"/>
          </p:cNvSpPr>
          <p:nvPr>
            <p:ph type="sldImg" idx="2"/>
          </p:nvPr>
        </p:nvSpPr>
        <p:spPr>
          <a:xfrm>
            <a:off x="2927350" y="515938"/>
            <a:ext cx="3441700" cy="25812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2"/>
        <p:cNvGrpSpPr/>
        <p:nvPr/>
      </p:nvGrpSpPr>
      <p:grpSpPr>
        <a:xfrm>
          <a:off x="0" y="0"/>
          <a:ext cx="0" cy="0"/>
          <a:chOff x="0" y="0"/>
          <a:chExt cx="0" cy="0"/>
        </a:xfrm>
      </p:grpSpPr>
      <p:sp>
        <p:nvSpPr>
          <p:cNvPr id="213" name="Google Shape;213;p24:notes"/>
          <p:cNvSpPr txBox="1">
            <a:spLocks noGrp="1"/>
          </p:cNvSpPr>
          <p:nvPr>
            <p:ph type="body" idx="1"/>
          </p:nvPr>
        </p:nvSpPr>
        <p:spPr>
          <a:xfrm>
            <a:off x="0" y="0"/>
            <a:ext cx="3000000" cy="3000000"/>
          </a:xfrm>
          <a:prstGeom prst="rect">
            <a:avLst/>
          </a:prstGeom>
          <a:noFill/>
          <a:ln>
            <a:noFill/>
          </a:ln>
        </p:spPr>
        <p:txBody>
          <a:bodyPr spcFirstLastPara="1" wrap="square" lIns="93175" tIns="46575" rIns="93175" bIns="46575" anchor="t" anchorCtr="0">
            <a:noAutofit/>
          </a:bodyPr>
          <a:lstStyle/>
          <a:p>
            <a:pPr marL="0" marR="0" lvl="0" indent="0" algn="l" rtl="0">
              <a:lnSpc>
                <a:spcPct val="80000"/>
              </a:lnSpc>
              <a:spcBef>
                <a:spcPts val="0"/>
              </a:spcBef>
              <a:spcAft>
                <a:spcPts val="0"/>
              </a:spcAft>
              <a:buNone/>
            </a:pPr>
            <a:endParaRPr sz="300">
              <a:solidFill>
                <a:schemeClr val="dk1"/>
              </a:solidFill>
              <a:latin typeface="Calibri"/>
              <a:ea typeface="Calibri"/>
              <a:cs typeface="Calibri"/>
              <a:sym typeface="Calibri"/>
            </a:endParaRPr>
          </a:p>
        </p:txBody>
      </p:sp>
      <p:sp>
        <p:nvSpPr>
          <p:cNvPr id="214" name="Google Shape;214;p24:notes"/>
          <p:cNvSpPr>
            <a:spLocks noGrp="1" noRot="1" noChangeAspect="1"/>
          </p:cNvSpPr>
          <p:nvPr>
            <p:ph type="sldImg" idx="2"/>
          </p:nvPr>
        </p:nvSpPr>
        <p:spPr>
          <a:xfrm>
            <a:off x="2927350" y="515938"/>
            <a:ext cx="3441700" cy="25812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Google Shape;218;p25:notes"/>
          <p:cNvSpPr txBox="1">
            <a:spLocks noGrp="1"/>
          </p:cNvSpPr>
          <p:nvPr>
            <p:ph type="body" idx="1"/>
          </p:nvPr>
        </p:nvSpPr>
        <p:spPr>
          <a:xfrm>
            <a:off x="0" y="0"/>
            <a:ext cx="3000000" cy="3000000"/>
          </a:xfrm>
          <a:prstGeom prst="rect">
            <a:avLst/>
          </a:prstGeom>
          <a:noFill/>
          <a:ln>
            <a:noFill/>
          </a:ln>
        </p:spPr>
        <p:txBody>
          <a:bodyPr spcFirstLastPara="1" wrap="square" lIns="93175" tIns="46575" rIns="93175" bIns="46575" anchor="t" anchorCtr="0">
            <a:noAutofit/>
          </a:bodyPr>
          <a:lstStyle/>
          <a:p>
            <a:pPr marL="0" marR="0" lvl="0" indent="0" algn="l" rtl="0">
              <a:lnSpc>
                <a:spcPct val="80000"/>
              </a:lnSpc>
              <a:spcBef>
                <a:spcPts val="0"/>
              </a:spcBef>
              <a:spcAft>
                <a:spcPts val="0"/>
              </a:spcAft>
              <a:buNone/>
            </a:pPr>
            <a:endParaRPr sz="300">
              <a:solidFill>
                <a:schemeClr val="dk1"/>
              </a:solidFill>
              <a:latin typeface="Calibri"/>
              <a:ea typeface="Calibri"/>
              <a:cs typeface="Calibri"/>
              <a:sym typeface="Calibri"/>
            </a:endParaRPr>
          </a:p>
        </p:txBody>
      </p:sp>
      <p:sp>
        <p:nvSpPr>
          <p:cNvPr id="219" name="Google Shape;219;p25:notes"/>
          <p:cNvSpPr>
            <a:spLocks noGrp="1" noRot="1" noChangeAspect="1"/>
          </p:cNvSpPr>
          <p:nvPr>
            <p:ph type="sldImg" idx="2"/>
          </p:nvPr>
        </p:nvSpPr>
        <p:spPr>
          <a:xfrm>
            <a:off x="2927350" y="515938"/>
            <a:ext cx="3441700" cy="25812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3"/>
        <p:cNvGrpSpPr/>
        <p:nvPr/>
      </p:nvGrpSpPr>
      <p:grpSpPr>
        <a:xfrm>
          <a:off x="0" y="0"/>
          <a:ext cx="0" cy="0"/>
          <a:chOff x="0" y="0"/>
          <a:chExt cx="0" cy="0"/>
        </a:xfrm>
      </p:grpSpPr>
      <p:sp>
        <p:nvSpPr>
          <p:cNvPr id="224" name="Google Shape;224;p26:notes"/>
          <p:cNvSpPr txBox="1">
            <a:spLocks noGrp="1"/>
          </p:cNvSpPr>
          <p:nvPr>
            <p:ph type="body" idx="1"/>
          </p:nvPr>
        </p:nvSpPr>
        <p:spPr>
          <a:xfrm>
            <a:off x="0" y="0"/>
            <a:ext cx="3000000" cy="3000000"/>
          </a:xfrm>
          <a:prstGeom prst="rect">
            <a:avLst/>
          </a:prstGeom>
          <a:noFill/>
          <a:ln>
            <a:noFill/>
          </a:ln>
        </p:spPr>
        <p:txBody>
          <a:bodyPr spcFirstLastPara="1" wrap="square" lIns="93175" tIns="46575" rIns="93175" bIns="46575" anchor="t" anchorCtr="0">
            <a:noAutofit/>
          </a:bodyPr>
          <a:lstStyle/>
          <a:p>
            <a:pPr marL="0" marR="0" lvl="0" indent="0" algn="l" rtl="0">
              <a:lnSpc>
                <a:spcPct val="80000"/>
              </a:lnSpc>
              <a:spcBef>
                <a:spcPts val="0"/>
              </a:spcBef>
              <a:spcAft>
                <a:spcPts val="0"/>
              </a:spcAft>
              <a:buNone/>
            </a:pPr>
            <a:endParaRPr sz="300">
              <a:solidFill>
                <a:schemeClr val="dk1"/>
              </a:solidFill>
              <a:latin typeface="Calibri"/>
              <a:ea typeface="Calibri"/>
              <a:cs typeface="Calibri"/>
              <a:sym typeface="Calibri"/>
            </a:endParaRPr>
          </a:p>
        </p:txBody>
      </p:sp>
      <p:sp>
        <p:nvSpPr>
          <p:cNvPr id="225" name="Google Shape;225;p26:notes"/>
          <p:cNvSpPr>
            <a:spLocks noGrp="1" noRot="1" noChangeAspect="1"/>
          </p:cNvSpPr>
          <p:nvPr>
            <p:ph type="sldImg" idx="2"/>
          </p:nvPr>
        </p:nvSpPr>
        <p:spPr>
          <a:xfrm>
            <a:off x="2927350" y="515938"/>
            <a:ext cx="3441700" cy="25812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9"/>
        <p:cNvGrpSpPr/>
        <p:nvPr/>
      </p:nvGrpSpPr>
      <p:grpSpPr>
        <a:xfrm>
          <a:off x="0" y="0"/>
          <a:ext cx="0" cy="0"/>
          <a:chOff x="0" y="0"/>
          <a:chExt cx="0" cy="0"/>
        </a:xfrm>
      </p:grpSpPr>
      <p:sp>
        <p:nvSpPr>
          <p:cNvPr id="230" name="Google Shape;230;p27:notes"/>
          <p:cNvSpPr txBox="1">
            <a:spLocks noGrp="1"/>
          </p:cNvSpPr>
          <p:nvPr>
            <p:ph type="body" idx="1"/>
          </p:nvPr>
        </p:nvSpPr>
        <p:spPr>
          <a:xfrm>
            <a:off x="0" y="0"/>
            <a:ext cx="3000000" cy="3000000"/>
          </a:xfrm>
          <a:prstGeom prst="rect">
            <a:avLst/>
          </a:prstGeom>
          <a:noFill/>
          <a:ln>
            <a:noFill/>
          </a:ln>
        </p:spPr>
        <p:txBody>
          <a:bodyPr spcFirstLastPara="1" wrap="square" lIns="93175" tIns="46575" rIns="93175" bIns="46575" anchor="t" anchorCtr="0">
            <a:noAutofit/>
          </a:bodyPr>
          <a:lstStyle/>
          <a:p>
            <a:pPr marL="0" marR="0" lvl="0" indent="0" algn="l" rtl="0">
              <a:lnSpc>
                <a:spcPct val="80000"/>
              </a:lnSpc>
              <a:spcBef>
                <a:spcPts val="0"/>
              </a:spcBef>
              <a:spcAft>
                <a:spcPts val="0"/>
              </a:spcAft>
              <a:buNone/>
            </a:pPr>
            <a:endParaRPr sz="300">
              <a:solidFill>
                <a:schemeClr val="dk1"/>
              </a:solidFill>
              <a:latin typeface="Calibri"/>
              <a:ea typeface="Calibri"/>
              <a:cs typeface="Calibri"/>
              <a:sym typeface="Calibri"/>
            </a:endParaRPr>
          </a:p>
        </p:txBody>
      </p:sp>
      <p:sp>
        <p:nvSpPr>
          <p:cNvPr id="231" name="Google Shape;231;p27:notes"/>
          <p:cNvSpPr>
            <a:spLocks noGrp="1" noRot="1" noChangeAspect="1"/>
          </p:cNvSpPr>
          <p:nvPr>
            <p:ph type="sldImg" idx="2"/>
          </p:nvPr>
        </p:nvSpPr>
        <p:spPr>
          <a:xfrm>
            <a:off x="2927350" y="515938"/>
            <a:ext cx="3441700" cy="25812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p:cNvGrpSpPr/>
        <p:nvPr/>
      </p:nvGrpSpPr>
      <p:grpSpPr>
        <a:xfrm>
          <a:off x="0" y="0"/>
          <a:ext cx="0" cy="0"/>
          <a:chOff x="0" y="0"/>
          <a:chExt cx="0" cy="0"/>
        </a:xfrm>
      </p:grpSpPr>
      <p:sp>
        <p:nvSpPr>
          <p:cNvPr id="235" name="Google Shape;235;p28:notes"/>
          <p:cNvSpPr txBox="1">
            <a:spLocks noGrp="1"/>
          </p:cNvSpPr>
          <p:nvPr>
            <p:ph type="body" idx="1"/>
          </p:nvPr>
        </p:nvSpPr>
        <p:spPr>
          <a:xfrm>
            <a:off x="929625" y="3268850"/>
            <a:ext cx="7437100" cy="3096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236" name="Google Shape;236;p28:notes"/>
          <p:cNvSpPr>
            <a:spLocks noGrp="1" noRot="1" noChangeAspect="1"/>
          </p:cNvSpPr>
          <p:nvPr>
            <p:ph type="sldImg" idx="2"/>
          </p:nvPr>
        </p:nvSpPr>
        <p:spPr>
          <a:xfrm>
            <a:off x="2927350" y="515938"/>
            <a:ext cx="3441700" cy="25812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0"/>
        <p:cNvGrpSpPr/>
        <p:nvPr/>
      </p:nvGrpSpPr>
      <p:grpSpPr>
        <a:xfrm>
          <a:off x="0" y="0"/>
          <a:ext cx="0" cy="0"/>
          <a:chOff x="0" y="0"/>
          <a:chExt cx="0" cy="0"/>
        </a:xfrm>
      </p:grpSpPr>
      <p:sp>
        <p:nvSpPr>
          <p:cNvPr id="241" name="Google Shape;241;p29:notes"/>
          <p:cNvSpPr txBox="1">
            <a:spLocks noGrp="1"/>
          </p:cNvSpPr>
          <p:nvPr>
            <p:ph type="body" idx="1"/>
          </p:nvPr>
        </p:nvSpPr>
        <p:spPr>
          <a:xfrm>
            <a:off x="0" y="0"/>
            <a:ext cx="3000000" cy="3000000"/>
          </a:xfrm>
          <a:prstGeom prst="rect">
            <a:avLst/>
          </a:prstGeom>
          <a:noFill/>
          <a:ln>
            <a:noFill/>
          </a:ln>
        </p:spPr>
        <p:txBody>
          <a:bodyPr spcFirstLastPara="1" wrap="square" lIns="93175" tIns="46575" rIns="93175" bIns="46575" anchor="t" anchorCtr="0">
            <a:noAutofit/>
          </a:bodyPr>
          <a:lstStyle/>
          <a:p>
            <a:pPr marL="0" marR="0" lvl="0" indent="0" algn="l" rtl="0">
              <a:lnSpc>
                <a:spcPct val="80000"/>
              </a:lnSpc>
              <a:spcBef>
                <a:spcPts val="0"/>
              </a:spcBef>
              <a:spcAft>
                <a:spcPts val="0"/>
              </a:spcAft>
              <a:buNone/>
            </a:pPr>
            <a:endParaRPr sz="300">
              <a:solidFill>
                <a:schemeClr val="dk1"/>
              </a:solidFill>
              <a:latin typeface="Calibri"/>
              <a:ea typeface="Calibri"/>
              <a:cs typeface="Calibri"/>
              <a:sym typeface="Calibri"/>
            </a:endParaRPr>
          </a:p>
        </p:txBody>
      </p:sp>
      <p:sp>
        <p:nvSpPr>
          <p:cNvPr id="242" name="Google Shape;242;p29:notes"/>
          <p:cNvSpPr>
            <a:spLocks noGrp="1" noRot="1" noChangeAspect="1"/>
          </p:cNvSpPr>
          <p:nvPr>
            <p:ph type="sldImg" idx="2"/>
          </p:nvPr>
        </p:nvSpPr>
        <p:spPr>
          <a:xfrm>
            <a:off x="2927350" y="515938"/>
            <a:ext cx="3441700" cy="25812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6"/>
        <p:cNvGrpSpPr/>
        <p:nvPr/>
      </p:nvGrpSpPr>
      <p:grpSpPr>
        <a:xfrm>
          <a:off x="0" y="0"/>
          <a:ext cx="0" cy="0"/>
          <a:chOff x="0" y="0"/>
          <a:chExt cx="0" cy="0"/>
        </a:xfrm>
      </p:grpSpPr>
      <p:sp>
        <p:nvSpPr>
          <p:cNvPr id="247" name="Google Shape;247;p30:notes"/>
          <p:cNvSpPr txBox="1">
            <a:spLocks noGrp="1"/>
          </p:cNvSpPr>
          <p:nvPr>
            <p:ph type="body" idx="1"/>
          </p:nvPr>
        </p:nvSpPr>
        <p:spPr>
          <a:xfrm>
            <a:off x="929625" y="3268850"/>
            <a:ext cx="7437100" cy="3096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248" name="Google Shape;248;p30:notes"/>
          <p:cNvSpPr>
            <a:spLocks noGrp="1" noRot="1" noChangeAspect="1"/>
          </p:cNvSpPr>
          <p:nvPr>
            <p:ph type="sldImg" idx="2"/>
          </p:nvPr>
        </p:nvSpPr>
        <p:spPr>
          <a:xfrm>
            <a:off x="2927350" y="515938"/>
            <a:ext cx="3441700" cy="25812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3"/>
        <p:cNvGrpSpPr/>
        <p:nvPr/>
      </p:nvGrpSpPr>
      <p:grpSpPr>
        <a:xfrm>
          <a:off x="0" y="0"/>
          <a:ext cx="0" cy="0"/>
          <a:chOff x="0" y="0"/>
          <a:chExt cx="0" cy="0"/>
        </a:xfrm>
      </p:grpSpPr>
      <p:sp>
        <p:nvSpPr>
          <p:cNvPr id="254" name="Google Shape;254;p31:notes"/>
          <p:cNvSpPr txBox="1">
            <a:spLocks noGrp="1"/>
          </p:cNvSpPr>
          <p:nvPr>
            <p:ph type="body" idx="1"/>
          </p:nvPr>
        </p:nvSpPr>
        <p:spPr>
          <a:xfrm>
            <a:off x="0" y="0"/>
            <a:ext cx="3000000" cy="3000000"/>
          </a:xfrm>
          <a:prstGeom prst="rect">
            <a:avLst/>
          </a:prstGeom>
          <a:noFill/>
          <a:ln>
            <a:noFill/>
          </a:ln>
        </p:spPr>
        <p:txBody>
          <a:bodyPr spcFirstLastPara="1" wrap="square" lIns="93175" tIns="46575" rIns="93175" bIns="46575" anchor="t" anchorCtr="0">
            <a:noAutofit/>
          </a:bodyPr>
          <a:lstStyle/>
          <a:p>
            <a:pPr marL="0" marR="0" lvl="0" indent="0" algn="l" rtl="0">
              <a:lnSpc>
                <a:spcPct val="80000"/>
              </a:lnSpc>
              <a:spcBef>
                <a:spcPts val="0"/>
              </a:spcBef>
              <a:spcAft>
                <a:spcPts val="0"/>
              </a:spcAft>
              <a:buNone/>
            </a:pPr>
            <a:endParaRPr sz="300">
              <a:solidFill>
                <a:schemeClr val="dk1"/>
              </a:solidFill>
              <a:latin typeface="Calibri"/>
              <a:ea typeface="Calibri"/>
              <a:cs typeface="Calibri"/>
              <a:sym typeface="Calibri"/>
            </a:endParaRPr>
          </a:p>
        </p:txBody>
      </p:sp>
      <p:sp>
        <p:nvSpPr>
          <p:cNvPr id="255" name="Google Shape;255;p31:notes"/>
          <p:cNvSpPr>
            <a:spLocks noGrp="1" noRot="1" noChangeAspect="1"/>
          </p:cNvSpPr>
          <p:nvPr>
            <p:ph type="sldImg" idx="2"/>
          </p:nvPr>
        </p:nvSpPr>
        <p:spPr>
          <a:xfrm>
            <a:off x="2927350" y="515938"/>
            <a:ext cx="3441700" cy="25812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0"/>
        <p:cNvGrpSpPr/>
        <p:nvPr/>
      </p:nvGrpSpPr>
      <p:grpSpPr>
        <a:xfrm>
          <a:off x="0" y="0"/>
          <a:ext cx="0" cy="0"/>
          <a:chOff x="0" y="0"/>
          <a:chExt cx="0" cy="0"/>
        </a:xfrm>
      </p:grpSpPr>
      <p:sp>
        <p:nvSpPr>
          <p:cNvPr id="261" name="Google Shape;261;p32:notes"/>
          <p:cNvSpPr txBox="1">
            <a:spLocks noGrp="1"/>
          </p:cNvSpPr>
          <p:nvPr>
            <p:ph type="body" idx="1"/>
          </p:nvPr>
        </p:nvSpPr>
        <p:spPr>
          <a:xfrm>
            <a:off x="929625" y="3268850"/>
            <a:ext cx="7437100" cy="3096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262" name="Google Shape;262;p32:notes"/>
          <p:cNvSpPr>
            <a:spLocks noGrp="1" noRot="1" noChangeAspect="1"/>
          </p:cNvSpPr>
          <p:nvPr>
            <p:ph type="sldImg" idx="2"/>
          </p:nvPr>
        </p:nvSpPr>
        <p:spPr>
          <a:xfrm>
            <a:off x="2927350" y="515938"/>
            <a:ext cx="3441700" cy="25812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6"/>
        <p:cNvGrpSpPr/>
        <p:nvPr/>
      </p:nvGrpSpPr>
      <p:grpSpPr>
        <a:xfrm>
          <a:off x="0" y="0"/>
          <a:ext cx="0" cy="0"/>
          <a:chOff x="0" y="0"/>
          <a:chExt cx="0" cy="0"/>
        </a:xfrm>
      </p:grpSpPr>
      <p:sp>
        <p:nvSpPr>
          <p:cNvPr id="267" name="Google Shape;267;p33:notes"/>
          <p:cNvSpPr txBox="1">
            <a:spLocks noGrp="1"/>
          </p:cNvSpPr>
          <p:nvPr>
            <p:ph type="body" idx="1"/>
          </p:nvPr>
        </p:nvSpPr>
        <p:spPr>
          <a:xfrm>
            <a:off x="929625" y="3268850"/>
            <a:ext cx="7437100" cy="3096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268" name="Google Shape;268;p33:notes"/>
          <p:cNvSpPr>
            <a:spLocks noGrp="1" noRot="1" noChangeAspect="1"/>
          </p:cNvSpPr>
          <p:nvPr>
            <p:ph type="sldImg" idx="2"/>
          </p:nvPr>
        </p:nvSpPr>
        <p:spPr>
          <a:xfrm>
            <a:off x="2927350" y="515938"/>
            <a:ext cx="3441700" cy="25812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2"/>
        <p:cNvGrpSpPr/>
        <p:nvPr/>
      </p:nvGrpSpPr>
      <p:grpSpPr>
        <a:xfrm>
          <a:off x="0" y="0"/>
          <a:ext cx="0" cy="0"/>
          <a:chOff x="0" y="0"/>
          <a:chExt cx="0" cy="0"/>
        </a:xfrm>
      </p:grpSpPr>
      <p:sp>
        <p:nvSpPr>
          <p:cNvPr id="273" name="Google Shape;273;p34:notes"/>
          <p:cNvSpPr txBox="1">
            <a:spLocks noGrp="1"/>
          </p:cNvSpPr>
          <p:nvPr>
            <p:ph type="body" idx="1"/>
          </p:nvPr>
        </p:nvSpPr>
        <p:spPr>
          <a:xfrm>
            <a:off x="0" y="0"/>
            <a:ext cx="3000000" cy="3000000"/>
          </a:xfrm>
          <a:prstGeom prst="rect">
            <a:avLst/>
          </a:prstGeom>
          <a:noFill/>
          <a:ln>
            <a:noFill/>
          </a:ln>
        </p:spPr>
        <p:txBody>
          <a:bodyPr spcFirstLastPara="1" wrap="square" lIns="93175" tIns="46575" rIns="93175" bIns="46575" anchor="t" anchorCtr="0">
            <a:noAutofit/>
          </a:bodyPr>
          <a:lstStyle/>
          <a:p>
            <a:pPr marL="0" marR="0" lvl="0" indent="0" algn="l" rtl="0">
              <a:lnSpc>
                <a:spcPct val="80000"/>
              </a:lnSpc>
              <a:spcBef>
                <a:spcPts val="0"/>
              </a:spcBef>
              <a:spcAft>
                <a:spcPts val="0"/>
              </a:spcAft>
              <a:buNone/>
            </a:pPr>
            <a:endParaRPr sz="300">
              <a:solidFill>
                <a:schemeClr val="dk1"/>
              </a:solidFill>
              <a:latin typeface="Calibri"/>
              <a:ea typeface="Calibri"/>
              <a:cs typeface="Calibri"/>
              <a:sym typeface="Calibri"/>
            </a:endParaRPr>
          </a:p>
        </p:txBody>
      </p:sp>
      <p:sp>
        <p:nvSpPr>
          <p:cNvPr id="274" name="Google Shape;274;p34:notes"/>
          <p:cNvSpPr>
            <a:spLocks noGrp="1" noRot="1" noChangeAspect="1"/>
          </p:cNvSpPr>
          <p:nvPr>
            <p:ph type="sldImg" idx="2"/>
          </p:nvPr>
        </p:nvSpPr>
        <p:spPr>
          <a:xfrm>
            <a:off x="2927350" y="515938"/>
            <a:ext cx="3441700" cy="25812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8"/>
        <p:cNvGrpSpPr/>
        <p:nvPr/>
      </p:nvGrpSpPr>
      <p:grpSpPr>
        <a:xfrm>
          <a:off x="0" y="0"/>
          <a:ext cx="0" cy="0"/>
          <a:chOff x="0" y="0"/>
          <a:chExt cx="0" cy="0"/>
        </a:xfrm>
      </p:grpSpPr>
      <p:sp>
        <p:nvSpPr>
          <p:cNvPr id="279" name="Google Shape;279;p35:notes"/>
          <p:cNvSpPr txBox="1">
            <a:spLocks noGrp="1"/>
          </p:cNvSpPr>
          <p:nvPr>
            <p:ph type="body" idx="1"/>
          </p:nvPr>
        </p:nvSpPr>
        <p:spPr>
          <a:xfrm>
            <a:off x="929625" y="3268850"/>
            <a:ext cx="7437100" cy="3096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280" name="Google Shape;280;p35:notes"/>
          <p:cNvSpPr>
            <a:spLocks noGrp="1" noRot="1" noChangeAspect="1"/>
          </p:cNvSpPr>
          <p:nvPr>
            <p:ph type="sldImg" idx="2"/>
          </p:nvPr>
        </p:nvSpPr>
        <p:spPr>
          <a:xfrm>
            <a:off x="2927350" y="515938"/>
            <a:ext cx="3441700" cy="25812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4"/>
        <p:cNvGrpSpPr/>
        <p:nvPr/>
      </p:nvGrpSpPr>
      <p:grpSpPr>
        <a:xfrm>
          <a:off x="0" y="0"/>
          <a:ext cx="0" cy="0"/>
          <a:chOff x="0" y="0"/>
          <a:chExt cx="0" cy="0"/>
        </a:xfrm>
      </p:grpSpPr>
      <p:sp>
        <p:nvSpPr>
          <p:cNvPr id="285" name="Google Shape;285;p36:notes"/>
          <p:cNvSpPr txBox="1">
            <a:spLocks noGrp="1"/>
          </p:cNvSpPr>
          <p:nvPr>
            <p:ph type="body" idx="1"/>
          </p:nvPr>
        </p:nvSpPr>
        <p:spPr>
          <a:xfrm>
            <a:off x="0" y="0"/>
            <a:ext cx="3000000" cy="3000000"/>
          </a:xfrm>
          <a:prstGeom prst="rect">
            <a:avLst/>
          </a:prstGeom>
          <a:noFill/>
          <a:ln>
            <a:noFill/>
          </a:ln>
        </p:spPr>
        <p:txBody>
          <a:bodyPr spcFirstLastPara="1" wrap="square" lIns="93175" tIns="46575" rIns="93175" bIns="46575" anchor="t" anchorCtr="0">
            <a:noAutofit/>
          </a:bodyPr>
          <a:lstStyle/>
          <a:p>
            <a:pPr marL="0" marR="0" lvl="0" indent="0" algn="l" rtl="0">
              <a:lnSpc>
                <a:spcPct val="80000"/>
              </a:lnSpc>
              <a:spcBef>
                <a:spcPts val="0"/>
              </a:spcBef>
              <a:spcAft>
                <a:spcPts val="0"/>
              </a:spcAft>
              <a:buNone/>
            </a:pPr>
            <a:endParaRPr sz="300">
              <a:solidFill>
                <a:schemeClr val="dk1"/>
              </a:solidFill>
              <a:latin typeface="Calibri"/>
              <a:ea typeface="Calibri"/>
              <a:cs typeface="Calibri"/>
              <a:sym typeface="Calibri"/>
            </a:endParaRPr>
          </a:p>
        </p:txBody>
      </p:sp>
      <p:sp>
        <p:nvSpPr>
          <p:cNvPr id="286" name="Google Shape;286;p36:notes"/>
          <p:cNvSpPr>
            <a:spLocks noGrp="1" noRot="1" noChangeAspect="1"/>
          </p:cNvSpPr>
          <p:nvPr>
            <p:ph type="sldImg" idx="2"/>
          </p:nvPr>
        </p:nvSpPr>
        <p:spPr>
          <a:xfrm>
            <a:off x="2927350" y="515938"/>
            <a:ext cx="3441700" cy="25812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Blank" type="obj">
  <p:cSld name="OBJECT">
    <p:spTree>
      <p:nvGrpSpPr>
        <p:cNvPr id="1" name="Shape 15"/>
        <p:cNvGrpSpPr/>
        <p:nvPr/>
      </p:nvGrpSpPr>
      <p:grpSpPr>
        <a:xfrm>
          <a:off x="0" y="0"/>
          <a:ext cx="0" cy="0"/>
          <a:chOff x="0" y="0"/>
          <a:chExt cx="0" cy="0"/>
        </a:xfrm>
      </p:grpSpPr>
      <p:sp>
        <p:nvSpPr>
          <p:cNvPr id="16" name="Google Shape;16;p2"/>
          <p:cNvSpPr txBox="1">
            <a:spLocks noGrp="1"/>
          </p:cNvSpPr>
          <p:nvPr>
            <p:ph type="ftr" idx="11"/>
          </p:nvPr>
        </p:nvSpPr>
        <p:spPr>
          <a:xfrm>
            <a:off x="3108960" y="6377940"/>
            <a:ext cx="2926079" cy="342900"/>
          </a:xfrm>
          <a:prstGeom prst="rect">
            <a:avLst/>
          </a:prstGeom>
          <a:noFill/>
          <a:ln>
            <a:noFill/>
          </a:ln>
        </p:spPr>
        <p:txBody>
          <a:bodyPr spcFirstLastPara="1" wrap="square" lIns="0" tIns="0" rIns="0" bIns="0" anchor="t" anchorCtr="0"/>
          <a:lstStyle>
            <a:lvl1pPr marR="0" lvl="0" algn="ctr" rtl="0">
              <a:spcBef>
                <a:spcPts val="0"/>
              </a:spcBef>
              <a:spcAft>
                <a:spcPts val="0"/>
              </a:spcAft>
              <a:buSzPts val="1400"/>
              <a:buNone/>
              <a:defRPr sz="18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7" name="Google Shape;17;p2"/>
          <p:cNvSpPr txBox="1">
            <a:spLocks noGrp="1"/>
          </p:cNvSpPr>
          <p:nvPr>
            <p:ph type="dt" idx="10"/>
          </p:nvPr>
        </p:nvSpPr>
        <p:spPr>
          <a:xfrm>
            <a:off x="457200" y="6377940"/>
            <a:ext cx="2103120" cy="342900"/>
          </a:xfrm>
          <a:prstGeom prst="rect">
            <a:avLst/>
          </a:prstGeom>
          <a:noFill/>
          <a:ln>
            <a:noFill/>
          </a:ln>
        </p:spPr>
        <p:txBody>
          <a:bodyPr spcFirstLastPara="1" wrap="square" lIns="0" tIns="0" rIns="0" bIns="0" anchor="t" anchorCtr="0"/>
          <a:lstStyle>
            <a:lvl1pPr marR="0" lvl="0" algn="l" rtl="0">
              <a:spcBef>
                <a:spcPts val="0"/>
              </a:spcBef>
              <a:spcAft>
                <a:spcPts val="0"/>
              </a:spcAft>
              <a:buSzPts val="1400"/>
              <a:buNone/>
              <a:defRPr sz="18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8" name="Google Shape;18;p2"/>
          <p:cNvSpPr txBox="1">
            <a:spLocks noGrp="1"/>
          </p:cNvSpPr>
          <p:nvPr>
            <p:ph type="sldNum" idx="12"/>
          </p:nvPr>
        </p:nvSpPr>
        <p:spPr>
          <a:xfrm>
            <a:off x="6583680" y="6377940"/>
            <a:ext cx="2103120" cy="342900"/>
          </a:xfrm>
          <a:prstGeom prst="rect">
            <a:avLst/>
          </a:prstGeom>
          <a:noFill/>
          <a:ln>
            <a:noFill/>
          </a:ln>
        </p:spPr>
        <p:txBody>
          <a:bodyPr spcFirstLastPara="1" wrap="square" lIns="0" tIns="0" rIns="0" bIns="0" anchor="t" anchorCtr="0">
            <a:noAutofit/>
          </a:bodyPr>
          <a:lstStyle>
            <a:lvl1pPr marL="0" marR="0" lvl="0" indent="0" algn="r" rtl="0">
              <a:spcBef>
                <a:spcPts val="0"/>
              </a:spcBef>
              <a:buNone/>
              <a:defRPr sz="1800">
                <a:solidFill>
                  <a:srgbClr val="888888"/>
                </a:solidFill>
                <a:latin typeface="Calibri"/>
                <a:ea typeface="Calibri"/>
                <a:cs typeface="Calibri"/>
                <a:sym typeface="Calibri"/>
              </a:defRPr>
            </a:lvl1pPr>
            <a:lvl2pPr marL="0" marR="0" lvl="1" indent="0" algn="r" rtl="0">
              <a:spcBef>
                <a:spcPts val="0"/>
              </a:spcBef>
              <a:buNone/>
              <a:defRPr sz="1800">
                <a:solidFill>
                  <a:srgbClr val="888888"/>
                </a:solidFill>
                <a:latin typeface="Calibri"/>
                <a:ea typeface="Calibri"/>
                <a:cs typeface="Calibri"/>
                <a:sym typeface="Calibri"/>
              </a:defRPr>
            </a:lvl2pPr>
            <a:lvl3pPr marL="0" marR="0" lvl="2" indent="0" algn="r" rtl="0">
              <a:spcBef>
                <a:spcPts val="0"/>
              </a:spcBef>
              <a:buNone/>
              <a:defRPr sz="1800">
                <a:solidFill>
                  <a:srgbClr val="888888"/>
                </a:solidFill>
                <a:latin typeface="Calibri"/>
                <a:ea typeface="Calibri"/>
                <a:cs typeface="Calibri"/>
                <a:sym typeface="Calibri"/>
              </a:defRPr>
            </a:lvl3pPr>
            <a:lvl4pPr marL="0" marR="0" lvl="3" indent="0" algn="r" rtl="0">
              <a:spcBef>
                <a:spcPts val="0"/>
              </a:spcBef>
              <a:buNone/>
              <a:defRPr sz="1800">
                <a:solidFill>
                  <a:srgbClr val="888888"/>
                </a:solidFill>
                <a:latin typeface="Calibri"/>
                <a:ea typeface="Calibri"/>
                <a:cs typeface="Calibri"/>
                <a:sym typeface="Calibri"/>
              </a:defRPr>
            </a:lvl4pPr>
            <a:lvl5pPr marL="0" marR="0" lvl="4" indent="0" algn="r" rtl="0">
              <a:spcBef>
                <a:spcPts val="0"/>
              </a:spcBef>
              <a:buNone/>
              <a:defRPr sz="1800">
                <a:solidFill>
                  <a:srgbClr val="888888"/>
                </a:solidFill>
                <a:latin typeface="Calibri"/>
                <a:ea typeface="Calibri"/>
                <a:cs typeface="Calibri"/>
                <a:sym typeface="Calibri"/>
              </a:defRPr>
            </a:lvl5pPr>
            <a:lvl6pPr marL="0" marR="0" lvl="5" indent="0" algn="r" rtl="0">
              <a:spcBef>
                <a:spcPts val="0"/>
              </a:spcBef>
              <a:buNone/>
              <a:defRPr sz="1800">
                <a:solidFill>
                  <a:srgbClr val="888888"/>
                </a:solidFill>
                <a:latin typeface="Calibri"/>
                <a:ea typeface="Calibri"/>
                <a:cs typeface="Calibri"/>
                <a:sym typeface="Calibri"/>
              </a:defRPr>
            </a:lvl6pPr>
            <a:lvl7pPr marL="0" marR="0" lvl="6" indent="0" algn="r" rtl="0">
              <a:spcBef>
                <a:spcPts val="0"/>
              </a:spcBef>
              <a:buNone/>
              <a:defRPr sz="1800">
                <a:solidFill>
                  <a:srgbClr val="888888"/>
                </a:solidFill>
                <a:latin typeface="Calibri"/>
                <a:ea typeface="Calibri"/>
                <a:cs typeface="Calibri"/>
                <a:sym typeface="Calibri"/>
              </a:defRPr>
            </a:lvl7pPr>
            <a:lvl8pPr marL="0" marR="0" lvl="7" indent="0" algn="r" rtl="0">
              <a:spcBef>
                <a:spcPts val="0"/>
              </a:spcBef>
              <a:buNone/>
              <a:defRPr sz="1800">
                <a:solidFill>
                  <a:srgbClr val="888888"/>
                </a:solidFill>
                <a:latin typeface="Calibri"/>
                <a:ea typeface="Calibri"/>
                <a:cs typeface="Calibri"/>
                <a:sym typeface="Calibri"/>
              </a:defRPr>
            </a:lvl8pPr>
            <a:lvl9pPr marL="0" marR="0" lvl="8" indent="0" algn="r" rtl="0">
              <a:spcBef>
                <a:spcPts val="0"/>
              </a:spcBef>
              <a:buNone/>
              <a:defRPr sz="1800">
                <a:solidFill>
                  <a:srgbClr val="888888"/>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19"/>
        <p:cNvGrpSpPr/>
        <p:nvPr/>
      </p:nvGrpSpPr>
      <p:grpSpPr>
        <a:xfrm>
          <a:off x="0" y="0"/>
          <a:ext cx="0" cy="0"/>
          <a:chOff x="0" y="0"/>
          <a:chExt cx="0" cy="0"/>
        </a:xfrm>
      </p:grpSpPr>
      <p:sp>
        <p:nvSpPr>
          <p:cNvPr id="20" name="Google Shape;20;p3"/>
          <p:cNvSpPr txBox="1">
            <a:spLocks noGrp="1"/>
          </p:cNvSpPr>
          <p:nvPr>
            <p:ph type="title"/>
          </p:nvPr>
        </p:nvSpPr>
        <p:spPr>
          <a:xfrm>
            <a:off x="2402046" y="690909"/>
            <a:ext cx="4339907" cy="508000"/>
          </a:xfrm>
          <a:prstGeom prst="rect">
            <a:avLst/>
          </a:prstGeom>
          <a:noFill/>
          <a:ln>
            <a:noFill/>
          </a:ln>
        </p:spPr>
        <p:txBody>
          <a:bodyPr spcFirstLastPara="1" wrap="square" lIns="0" tIns="0" rIns="0" bIns="0" anchor="t" anchorCtr="0"/>
          <a:lstStyle>
            <a:lvl1pPr marR="0" lvl="0" algn="l" rtl="0">
              <a:spcBef>
                <a:spcPts val="0"/>
              </a:spcBef>
              <a:spcAft>
                <a:spcPts val="0"/>
              </a:spcAft>
              <a:buSzPts val="1400"/>
              <a:buNone/>
              <a:defRPr sz="4000" b="1" i="0" u="none" strike="noStrike" cap="none">
                <a:solidFill>
                  <a:srgbClr val="005490"/>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21" name="Google Shape;21;p3"/>
          <p:cNvSpPr txBox="1">
            <a:spLocks noGrp="1"/>
          </p:cNvSpPr>
          <p:nvPr>
            <p:ph type="body" idx="1"/>
          </p:nvPr>
        </p:nvSpPr>
        <p:spPr>
          <a:xfrm>
            <a:off x="791845" y="3000440"/>
            <a:ext cx="7560309" cy="2941320"/>
          </a:xfrm>
          <a:prstGeom prst="rect">
            <a:avLst/>
          </a:prstGeom>
          <a:noFill/>
          <a:ln>
            <a:noFill/>
          </a:ln>
        </p:spPr>
        <p:txBody>
          <a:bodyPr spcFirstLastPara="1" wrap="square" lIns="0" tIns="0" rIns="0" bIns="0" anchor="t" anchorCtr="0"/>
          <a:lstStyle>
            <a:lvl1pPr marL="457200" marR="0" lvl="0" indent="-228600" algn="l" rtl="0">
              <a:spcBef>
                <a:spcPts val="0"/>
              </a:spcBef>
              <a:spcAft>
                <a:spcPts val="0"/>
              </a:spcAft>
              <a:buSzPts val="1400"/>
              <a:buNone/>
              <a:defRPr sz="2800" b="0" i="0" u="none" strike="noStrike" cap="none">
                <a:solidFill>
                  <a:srgbClr val="04617B"/>
                </a:solidFill>
                <a:latin typeface="Arial"/>
                <a:ea typeface="Arial"/>
                <a:cs typeface="Arial"/>
                <a:sym typeface="Arial"/>
              </a:defRPr>
            </a:lvl1pPr>
            <a:lvl2pPr marL="914400" marR="0" lvl="1" indent="-228600" algn="l" rtl="0">
              <a:spcBef>
                <a:spcPts val="0"/>
              </a:spcBef>
              <a:spcAft>
                <a:spcPts val="0"/>
              </a:spcAft>
              <a:buSzPts val="1400"/>
              <a:buNone/>
              <a:defRPr sz="1800" b="0" i="0" u="none" strike="noStrike" cap="none">
                <a:latin typeface="Calibri"/>
                <a:ea typeface="Calibri"/>
                <a:cs typeface="Calibri"/>
                <a:sym typeface="Calibri"/>
              </a:defRPr>
            </a:lvl2pPr>
            <a:lvl3pPr marL="1371600" marR="0" lvl="2" indent="-228600" algn="l" rtl="0">
              <a:spcBef>
                <a:spcPts val="0"/>
              </a:spcBef>
              <a:spcAft>
                <a:spcPts val="0"/>
              </a:spcAft>
              <a:buSzPts val="1400"/>
              <a:buNone/>
              <a:defRPr sz="1800" b="0" i="0" u="none" strike="noStrike" cap="none">
                <a:latin typeface="Calibri"/>
                <a:ea typeface="Calibri"/>
                <a:cs typeface="Calibri"/>
                <a:sym typeface="Calibri"/>
              </a:defRPr>
            </a:lvl3pPr>
            <a:lvl4pPr marL="1828800" marR="0" lvl="3" indent="-228600" algn="l" rtl="0">
              <a:spcBef>
                <a:spcPts val="0"/>
              </a:spcBef>
              <a:spcAft>
                <a:spcPts val="0"/>
              </a:spcAft>
              <a:buSzPts val="1400"/>
              <a:buNone/>
              <a:defRPr sz="1800" b="0" i="0" u="none" strike="noStrike" cap="none">
                <a:latin typeface="Calibri"/>
                <a:ea typeface="Calibri"/>
                <a:cs typeface="Calibri"/>
                <a:sym typeface="Calibri"/>
              </a:defRPr>
            </a:lvl4pPr>
            <a:lvl5pPr marL="2286000" marR="0" lvl="4" indent="-228600" algn="l" rtl="0">
              <a:spcBef>
                <a:spcPts val="0"/>
              </a:spcBef>
              <a:spcAft>
                <a:spcPts val="0"/>
              </a:spcAft>
              <a:buSzPts val="1400"/>
              <a:buNone/>
              <a:defRPr sz="1800" b="0" i="0" u="none" strike="noStrike" cap="none">
                <a:latin typeface="Calibri"/>
                <a:ea typeface="Calibri"/>
                <a:cs typeface="Calibri"/>
                <a:sym typeface="Calibri"/>
              </a:defRPr>
            </a:lvl5pPr>
            <a:lvl6pPr marL="2743200" marR="0" lvl="5" indent="-228600" algn="l" rtl="0">
              <a:spcBef>
                <a:spcPts val="0"/>
              </a:spcBef>
              <a:spcAft>
                <a:spcPts val="0"/>
              </a:spcAft>
              <a:buSzPts val="1400"/>
              <a:buNone/>
              <a:defRPr sz="1800" b="0" i="0" u="none" strike="noStrike" cap="none">
                <a:latin typeface="Calibri"/>
                <a:ea typeface="Calibri"/>
                <a:cs typeface="Calibri"/>
                <a:sym typeface="Calibri"/>
              </a:defRPr>
            </a:lvl6pPr>
            <a:lvl7pPr marL="3200400" marR="0" lvl="6" indent="-228600" algn="l" rtl="0">
              <a:spcBef>
                <a:spcPts val="0"/>
              </a:spcBef>
              <a:spcAft>
                <a:spcPts val="0"/>
              </a:spcAft>
              <a:buSzPts val="1400"/>
              <a:buNone/>
              <a:defRPr sz="1800" b="0" i="0" u="none" strike="noStrike" cap="none">
                <a:latin typeface="Calibri"/>
                <a:ea typeface="Calibri"/>
                <a:cs typeface="Calibri"/>
                <a:sym typeface="Calibri"/>
              </a:defRPr>
            </a:lvl7pPr>
            <a:lvl8pPr marL="3657600" marR="0" lvl="7" indent="-228600" algn="l" rtl="0">
              <a:spcBef>
                <a:spcPts val="0"/>
              </a:spcBef>
              <a:spcAft>
                <a:spcPts val="0"/>
              </a:spcAft>
              <a:buSzPts val="1400"/>
              <a:buNone/>
              <a:defRPr sz="1800" b="0" i="0" u="none" strike="noStrike" cap="none">
                <a:latin typeface="Calibri"/>
                <a:ea typeface="Calibri"/>
                <a:cs typeface="Calibri"/>
                <a:sym typeface="Calibri"/>
              </a:defRPr>
            </a:lvl8pPr>
            <a:lvl9pPr marL="4114800" marR="0" lvl="8" indent="-228600" algn="l" rtl="0">
              <a:spcBef>
                <a:spcPts val="0"/>
              </a:spcBef>
              <a:spcAft>
                <a:spcPts val="0"/>
              </a:spcAft>
              <a:buSzPts val="1400"/>
              <a:buNone/>
              <a:defRPr sz="1800" b="0" i="0" u="none" strike="noStrike" cap="none">
                <a:latin typeface="Calibri"/>
                <a:ea typeface="Calibri"/>
                <a:cs typeface="Calibri"/>
                <a:sym typeface="Calibri"/>
              </a:defRPr>
            </a:lvl9pPr>
          </a:lstStyle>
          <a:p>
            <a:endParaRPr/>
          </a:p>
        </p:txBody>
      </p:sp>
      <p:sp>
        <p:nvSpPr>
          <p:cNvPr id="22" name="Google Shape;22;p3"/>
          <p:cNvSpPr txBox="1">
            <a:spLocks noGrp="1"/>
          </p:cNvSpPr>
          <p:nvPr>
            <p:ph type="ftr" idx="11"/>
          </p:nvPr>
        </p:nvSpPr>
        <p:spPr>
          <a:xfrm>
            <a:off x="3108960" y="6377940"/>
            <a:ext cx="2926079" cy="342900"/>
          </a:xfrm>
          <a:prstGeom prst="rect">
            <a:avLst/>
          </a:prstGeom>
          <a:noFill/>
          <a:ln>
            <a:noFill/>
          </a:ln>
        </p:spPr>
        <p:txBody>
          <a:bodyPr spcFirstLastPara="1" wrap="square" lIns="0" tIns="0" rIns="0" bIns="0" anchor="t" anchorCtr="0"/>
          <a:lstStyle>
            <a:lvl1pPr marR="0" lvl="0" algn="ctr" rtl="0">
              <a:spcBef>
                <a:spcPts val="0"/>
              </a:spcBef>
              <a:spcAft>
                <a:spcPts val="0"/>
              </a:spcAft>
              <a:buSzPts val="1400"/>
              <a:buNone/>
              <a:defRPr sz="18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3" name="Google Shape;23;p3"/>
          <p:cNvSpPr txBox="1">
            <a:spLocks noGrp="1"/>
          </p:cNvSpPr>
          <p:nvPr>
            <p:ph type="dt" idx="10"/>
          </p:nvPr>
        </p:nvSpPr>
        <p:spPr>
          <a:xfrm>
            <a:off x="457200" y="6377940"/>
            <a:ext cx="2103120" cy="342900"/>
          </a:xfrm>
          <a:prstGeom prst="rect">
            <a:avLst/>
          </a:prstGeom>
          <a:noFill/>
          <a:ln>
            <a:noFill/>
          </a:ln>
        </p:spPr>
        <p:txBody>
          <a:bodyPr spcFirstLastPara="1" wrap="square" lIns="0" tIns="0" rIns="0" bIns="0" anchor="t" anchorCtr="0"/>
          <a:lstStyle>
            <a:lvl1pPr marR="0" lvl="0" algn="l" rtl="0">
              <a:spcBef>
                <a:spcPts val="0"/>
              </a:spcBef>
              <a:spcAft>
                <a:spcPts val="0"/>
              </a:spcAft>
              <a:buSzPts val="1400"/>
              <a:buNone/>
              <a:defRPr sz="18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4" name="Google Shape;24;p3"/>
          <p:cNvSpPr txBox="1">
            <a:spLocks noGrp="1"/>
          </p:cNvSpPr>
          <p:nvPr>
            <p:ph type="sldNum" idx="12"/>
          </p:nvPr>
        </p:nvSpPr>
        <p:spPr>
          <a:xfrm>
            <a:off x="6583680" y="6377940"/>
            <a:ext cx="2103120" cy="342900"/>
          </a:xfrm>
          <a:prstGeom prst="rect">
            <a:avLst/>
          </a:prstGeom>
          <a:noFill/>
          <a:ln>
            <a:noFill/>
          </a:ln>
        </p:spPr>
        <p:txBody>
          <a:bodyPr spcFirstLastPara="1" wrap="square" lIns="0" tIns="0" rIns="0" bIns="0" anchor="t" anchorCtr="0">
            <a:noAutofit/>
          </a:bodyPr>
          <a:lstStyle>
            <a:lvl1pPr marL="0" marR="0" lvl="0" indent="0" algn="r" rtl="0">
              <a:spcBef>
                <a:spcPts val="0"/>
              </a:spcBef>
              <a:buNone/>
              <a:defRPr sz="1800">
                <a:solidFill>
                  <a:srgbClr val="888888"/>
                </a:solidFill>
                <a:latin typeface="Calibri"/>
                <a:ea typeface="Calibri"/>
                <a:cs typeface="Calibri"/>
                <a:sym typeface="Calibri"/>
              </a:defRPr>
            </a:lvl1pPr>
            <a:lvl2pPr marL="0" marR="0" lvl="1" indent="0" algn="r" rtl="0">
              <a:spcBef>
                <a:spcPts val="0"/>
              </a:spcBef>
              <a:buNone/>
              <a:defRPr sz="1800">
                <a:solidFill>
                  <a:srgbClr val="888888"/>
                </a:solidFill>
                <a:latin typeface="Calibri"/>
                <a:ea typeface="Calibri"/>
                <a:cs typeface="Calibri"/>
                <a:sym typeface="Calibri"/>
              </a:defRPr>
            </a:lvl2pPr>
            <a:lvl3pPr marL="0" marR="0" lvl="2" indent="0" algn="r" rtl="0">
              <a:spcBef>
                <a:spcPts val="0"/>
              </a:spcBef>
              <a:buNone/>
              <a:defRPr sz="1800">
                <a:solidFill>
                  <a:srgbClr val="888888"/>
                </a:solidFill>
                <a:latin typeface="Calibri"/>
                <a:ea typeface="Calibri"/>
                <a:cs typeface="Calibri"/>
                <a:sym typeface="Calibri"/>
              </a:defRPr>
            </a:lvl3pPr>
            <a:lvl4pPr marL="0" marR="0" lvl="3" indent="0" algn="r" rtl="0">
              <a:spcBef>
                <a:spcPts val="0"/>
              </a:spcBef>
              <a:buNone/>
              <a:defRPr sz="1800">
                <a:solidFill>
                  <a:srgbClr val="888888"/>
                </a:solidFill>
                <a:latin typeface="Calibri"/>
                <a:ea typeface="Calibri"/>
                <a:cs typeface="Calibri"/>
                <a:sym typeface="Calibri"/>
              </a:defRPr>
            </a:lvl4pPr>
            <a:lvl5pPr marL="0" marR="0" lvl="4" indent="0" algn="r" rtl="0">
              <a:spcBef>
                <a:spcPts val="0"/>
              </a:spcBef>
              <a:buNone/>
              <a:defRPr sz="1800">
                <a:solidFill>
                  <a:srgbClr val="888888"/>
                </a:solidFill>
                <a:latin typeface="Calibri"/>
                <a:ea typeface="Calibri"/>
                <a:cs typeface="Calibri"/>
                <a:sym typeface="Calibri"/>
              </a:defRPr>
            </a:lvl5pPr>
            <a:lvl6pPr marL="0" marR="0" lvl="5" indent="0" algn="r" rtl="0">
              <a:spcBef>
                <a:spcPts val="0"/>
              </a:spcBef>
              <a:buNone/>
              <a:defRPr sz="1800">
                <a:solidFill>
                  <a:srgbClr val="888888"/>
                </a:solidFill>
                <a:latin typeface="Calibri"/>
                <a:ea typeface="Calibri"/>
                <a:cs typeface="Calibri"/>
                <a:sym typeface="Calibri"/>
              </a:defRPr>
            </a:lvl6pPr>
            <a:lvl7pPr marL="0" marR="0" lvl="6" indent="0" algn="r" rtl="0">
              <a:spcBef>
                <a:spcPts val="0"/>
              </a:spcBef>
              <a:buNone/>
              <a:defRPr sz="1800">
                <a:solidFill>
                  <a:srgbClr val="888888"/>
                </a:solidFill>
                <a:latin typeface="Calibri"/>
                <a:ea typeface="Calibri"/>
                <a:cs typeface="Calibri"/>
                <a:sym typeface="Calibri"/>
              </a:defRPr>
            </a:lvl7pPr>
            <a:lvl8pPr marL="0" marR="0" lvl="7" indent="0" algn="r" rtl="0">
              <a:spcBef>
                <a:spcPts val="0"/>
              </a:spcBef>
              <a:buNone/>
              <a:defRPr sz="1800">
                <a:solidFill>
                  <a:srgbClr val="888888"/>
                </a:solidFill>
                <a:latin typeface="Calibri"/>
                <a:ea typeface="Calibri"/>
                <a:cs typeface="Calibri"/>
                <a:sym typeface="Calibri"/>
              </a:defRPr>
            </a:lvl8pPr>
            <a:lvl9pPr marL="0" marR="0" lvl="8" indent="0" algn="r" rtl="0">
              <a:spcBef>
                <a:spcPts val="0"/>
              </a:spcBef>
              <a:buNone/>
              <a:defRPr sz="1800">
                <a:solidFill>
                  <a:srgbClr val="888888"/>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Only">
  <p:cSld name="Title Only">
    <p:spTree>
      <p:nvGrpSpPr>
        <p:cNvPr id="1" name="Shape 25"/>
        <p:cNvGrpSpPr/>
        <p:nvPr/>
      </p:nvGrpSpPr>
      <p:grpSpPr>
        <a:xfrm>
          <a:off x="0" y="0"/>
          <a:ext cx="0" cy="0"/>
          <a:chOff x="0" y="0"/>
          <a:chExt cx="0" cy="0"/>
        </a:xfrm>
      </p:grpSpPr>
      <p:sp>
        <p:nvSpPr>
          <p:cNvPr id="26" name="Google Shape;26;p4"/>
          <p:cNvSpPr txBox="1">
            <a:spLocks noGrp="1"/>
          </p:cNvSpPr>
          <p:nvPr>
            <p:ph type="title"/>
          </p:nvPr>
        </p:nvSpPr>
        <p:spPr>
          <a:xfrm>
            <a:off x="2402046" y="690909"/>
            <a:ext cx="4339907" cy="508000"/>
          </a:xfrm>
          <a:prstGeom prst="rect">
            <a:avLst/>
          </a:prstGeom>
          <a:noFill/>
          <a:ln>
            <a:noFill/>
          </a:ln>
        </p:spPr>
        <p:txBody>
          <a:bodyPr spcFirstLastPara="1" wrap="square" lIns="0" tIns="0" rIns="0" bIns="0" anchor="t" anchorCtr="0"/>
          <a:lstStyle>
            <a:lvl1pPr marR="0" lvl="0" algn="l" rtl="0">
              <a:spcBef>
                <a:spcPts val="0"/>
              </a:spcBef>
              <a:spcAft>
                <a:spcPts val="0"/>
              </a:spcAft>
              <a:buSzPts val="1400"/>
              <a:buNone/>
              <a:defRPr sz="4000" b="1" i="0" u="none" strike="noStrike" cap="none">
                <a:solidFill>
                  <a:srgbClr val="005490"/>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27" name="Google Shape;27;p4"/>
          <p:cNvSpPr txBox="1">
            <a:spLocks noGrp="1"/>
          </p:cNvSpPr>
          <p:nvPr>
            <p:ph type="ftr" idx="11"/>
          </p:nvPr>
        </p:nvSpPr>
        <p:spPr>
          <a:xfrm>
            <a:off x="3108960" y="6377940"/>
            <a:ext cx="2926079" cy="342900"/>
          </a:xfrm>
          <a:prstGeom prst="rect">
            <a:avLst/>
          </a:prstGeom>
          <a:noFill/>
          <a:ln>
            <a:noFill/>
          </a:ln>
        </p:spPr>
        <p:txBody>
          <a:bodyPr spcFirstLastPara="1" wrap="square" lIns="0" tIns="0" rIns="0" bIns="0" anchor="t" anchorCtr="0"/>
          <a:lstStyle>
            <a:lvl1pPr marR="0" lvl="0" algn="ctr" rtl="0">
              <a:spcBef>
                <a:spcPts val="0"/>
              </a:spcBef>
              <a:spcAft>
                <a:spcPts val="0"/>
              </a:spcAft>
              <a:buSzPts val="1400"/>
              <a:buNone/>
              <a:defRPr sz="18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8" name="Google Shape;28;p4"/>
          <p:cNvSpPr txBox="1">
            <a:spLocks noGrp="1"/>
          </p:cNvSpPr>
          <p:nvPr>
            <p:ph type="dt" idx="10"/>
          </p:nvPr>
        </p:nvSpPr>
        <p:spPr>
          <a:xfrm>
            <a:off x="457200" y="6377940"/>
            <a:ext cx="2103120" cy="342900"/>
          </a:xfrm>
          <a:prstGeom prst="rect">
            <a:avLst/>
          </a:prstGeom>
          <a:noFill/>
          <a:ln>
            <a:noFill/>
          </a:ln>
        </p:spPr>
        <p:txBody>
          <a:bodyPr spcFirstLastPara="1" wrap="square" lIns="0" tIns="0" rIns="0" bIns="0" anchor="t" anchorCtr="0"/>
          <a:lstStyle>
            <a:lvl1pPr marR="0" lvl="0" algn="l" rtl="0">
              <a:spcBef>
                <a:spcPts val="0"/>
              </a:spcBef>
              <a:spcAft>
                <a:spcPts val="0"/>
              </a:spcAft>
              <a:buSzPts val="1400"/>
              <a:buNone/>
              <a:defRPr sz="18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9" name="Google Shape;29;p4"/>
          <p:cNvSpPr txBox="1">
            <a:spLocks noGrp="1"/>
          </p:cNvSpPr>
          <p:nvPr>
            <p:ph type="sldNum" idx="12"/>
          </p:nvPr>
        </p:nvSpPr>
        <p:spPr>
          <a:xfrm>
            <a:off x="6583680" y="6377940"/>
            <a:ext cx="2103120" cy="342900"/>
          </a:xfrm>
          <a:prstGeom prst="rect">
            <a:avLst/>
          </a:prstGeom>
          <a:noFill/>
          <a:ln>
            <a:noFill/>
          </a:ln>
        </p:spPr>
        <p:txBody>
          <a:bodyPr spcFirstLastPara="1" wrap="square" lIns="0" tIns="0" rIns="0" bIns="0" anchor="t" anchorCtr="0">
            <a:noAutofit/>
          </a:bodyPr>
          <a:lstStyle>
            <a:lvl1pPr marL="0" marR="0" lvl="0" indent="0" algn="r" rtl="0">
              <a:spcBef>
                <a:spcPts val="0"/>
              </a:spcBef>
              <a:buNone/>
              <a:defRPr sz="1800">
                <a:solidFill>
                  <a:srgbClr val="888888"/>
                </a:solidFill>
                <a:latin typeface="Calibri"/>
                <a:ea typeface="Calibri"/>
                <a:cs typeface="Calibri"/>
                <a:sym typeface="Calibri"/>
              </a:defRPr>
            </a:lvl1pPr>
            <a:lvl2pPr marL="0" marR="0" lvl="1" indent="0" algn="r" rtl="0">
              <a:spcBef>
                <a:spcPts val="0"/>
              </a:spcBef>
              <a:buNone/>
              <a:defRPr sz="1800">
                <a:solidFill>
                  <a:srgbClr val="888888"/>
                </a:solidFill>
                <a:latin typeface="Calibri"/>
                <a:ea typeface="Calibri"/>
                <a:cs typeface="Calibri"/>
                <a:sym typeface="Calibri"/>
              </a:defRPr>
            </a:lvl2pPr>
            <a:lvl3pPr marL="0" marR="0" lvl="2" indent="0" algn="r" rtl="0">
              <a:spcBef>
                <a:spcPts val="0"/>
              </a:spcBef>
              <a:buNone/>
              <a:defRPr sz="1800">
                <a:solidFill>
                  <a:srgbClr val="888888"/>
                </a:solidFill>
                <a:latin typeface="Calibri"/>
                <a:ea typeface="Calibri"/>
                <a:cs typeface="Calibri"/>
                <a:sym typeface="Calibri"/>
              </a:defRPr>
            </a:lvl3pPr>
            <a:lvl4pPr marL="0" marR="0" lvl="3" indent="0" algn="r" rtl="0">
              <a:spcBef>
                <a:spcPts val="0"/>
              </a:spcBef>
              <a:buNone/>
              <a:defRPr sz="1800">
                <a:solidFill>
                  <a:srgbClr val="888888"/>
                </a:solidFill>
                <a:latin typeface="Calibri"/>
                <a:ea typeface="Calibri"/>
                <a:cs typeface="Calibri"/>
                <a:sym typeface="Calibri"/>
              </a:defRPr>
            </a:lvl4pPr>
            <a:lvl5pPr marL="0" marR="0" lvl="4" indent="0" algn="r" rtl="0">
              <a:spcBef>
                <a:spcPts val="0"/>
              </a:spcBef>
              <a:buNone/>
              <a:defRPr sz="1800">
                <a:solidFill>
                  <a:srgbClr val="888888"/>
                </a:solidFill>
                <a:latin typeface="Calibri"/>
                <a:ea typeface="Calibri"/>
                <a:cs typeface="Calibri"/>
                <a:sym typeface="Calibri"/>
              </a:defRPr>
            </a:lvl5pPr>
            <a:lvl6pPr marL="0" marR="0" lvl="5" indent="0" algn="r" rtl="0">
              <a:spcBef>
                <a:spcPts val="0"/>
              </a:spcBef>
              <a:buNone/>
              <a:defRPr sz="1800">
                <a:solidFill>
                  <a:srgbClr val="888888"/>
                </a:solidFill>
                <a:latin typeface="Calibri"/>
                <a:ea typeface="Calibri"/>
                <a:cs typeface="Calibri"/>
                <a:sym typeface="Calibri"/>
              </a:defRPr>
            </a:lvl6pPr>
            <a:lvl7pPr marL="0" marR="0" lvl="6" indent="0" algn="r" rtl="0">
              <a:spcBef>
                <a:spcPts val="0"/>
              </a:spcBef>
              <a:buNone/>
              <a:defRPr sz="1800">
                <a:solidFill>
                  <a:srgbClr val="888888"/>
                </a:solidFill>
                <a:latin typeface="Calibri"/>
                <a:ea typeface="Calibri"/>
                <a:cs typeface="Calibri"/>
                <a:sym typeface="Calibri"/>
              </a:defRPr>
            </a:lvl7pPr>
            <a:lvl8pPr marL="0" marR="0" lvl="7" indent="0" algn="r" rtl="0">
              <a:spcBef>
                <a:spcPts val="0"/>
              </a:spcBef>
              <a:buNone/>
              <a:defRPr sz="1800">
                <a:solidFill>
                  <a:srgbClr val="888888"/>
                </a:solidFill>
                <a:latin typeface="Calibri"/>
                <a:ea typeface="Calibri"/>
                <a:cs typeface="Calibri"/>
                <a:sym typeface="Calibri"/>
              </a:defRPr>
            </a:lvl8pPr>
            <a:lvl9pPr marL="0" marR="0" lvl="8" indent="0" algn="r" rtl="0">
              <a:spcBef>
                <a:spcPts val="0"/>
              </a:spcBef>
              <a:buNone/>
              <a:defRPr sz="1800">
                <a:solidFill>
                  <a:srgbClr val="888888"/>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30"/>
        <p:cNvGrpSpPr/>
        <p:nvPr/>
      </p:nvGrpSpPr>
      <p:grpSpPr>
        <a:xfrm>
          <a:off x="0" y="0"/>
          <a:ext cx="0" cy="0"/>
          <a:chOff x="0" y="0"/>
          <a:chExt cx="0" cy="0"/>
        </a:xfrm>
      </p:grpSpPr>
      <p:sp>
        <p:nvSpPr>
          <p:cNvPr id="31" name="Google Shape;31;p5"/>
          <p:cNvSpPr txBox="1">
            <a:spLocks noGrp="1"/>
          </p:cNvSpPr>
          <p:nvPr>
            <p:ph type="ctrTitle"/>
          </p:nvPr>
        </p:nvSpPr>
        <p:spPr>
          <a:xfrm>
            <a:off x="685800" y="2125980"/>
            <a:ext cx="7772400" cy="1440179"/>
          </a:xfrm>
          <a:prstGeom prst="rect">
            <a:avLst/>
          </a:prstGeom>
          <a:noFill/>
          <a:ln>
            <a:noFill/>
          </a:ln>
        </p:spPr>
        <p:txBody>
          <a:bodyPr spcFirstLastPara="1" wrap="square" lIns="0" tIns="0" rIns="0" bIns="0" anchor="t" anchorCtr="0"/>
          <a:lstStyle>
            <a:lvl1pPr marR="0" lvl="0" algn="l" rtl="0">
              <a:spcBef>
                <a:spcPts val="0"/>
              </a:spcBef>
              <a:spcAft>
                <a:spcPts val="0"/>
              </a:spcAft>
              <a:buSzPts val="1400"/>
              <a:buNone/>
              <a:defRPr sz="4000" b="1" i="0" u="none" strike="noStrike" cap="none">
                <a:solidFill>
                  <a:srgbClr val="005490"/>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32" name="Google Shape;32;p5"/>
          <p:cNvSpPr txBox="1">
            <a:spLocks noGrp="1"/>
          </p:cNvSpPr>
          <p:nvPr>
            <p:ph type="subTitle" idx="1"/>
          </p:nvPr>
        </p:nvSpPr>
        <p:spPr>
          <a:xfrm>
            <a:off x="1371600" y="3840480"/>
            <a:ext cx="6400799" cy="1714500"/>
          </a:xfrm>
          <a:prstGeom prst="rect">
            <a:avLst/>
          </a:prstGeom>
          <a:noFill/>
          <a:ln>
            <a:noFill/>
          </a:ln>
        </p:spPr>
        <p:txBody>
          <a:bodyPr spcFirstLastPara="1" wrap="square" lIns="0" tIns="0" rIns="0" bIns="0" anchor="t" anchorCtr="0"/>
          <a:lstStyle>
            <a:lvl1pPr marR="0" lvl="0" algn="l" rtl="0">
              <a:spcBef>
                <a:spcPts val="0"/>
              </a:spcBef>
              <a:spcAft>
                <a:spcPts val="0"/>
              </a:spcAft>
              <a:buSzPts val="1400"/>
              <a:buNone/>
              <a:defRPr sz="2800" b="0" i="0" u="none" strike="noStrike" cap="none">
                <a:solidFill>
                  <a:srgbClr val="04617B"/>
                </a:solidFill>
                <a:latin typeface="Arial"/>
                <a:ea typeface="Arial"/>
                <a:cs typeface="Arial"/>
                <a:sym typeface="Arial"/>
              </a:defRPr>
            </a:lvl1pPr>
            <a:lvl2pPr marR="0" lvl="1" algn="l" rtl="0">
              <a:spcBef>
                <a:spcPts val="0"/>
              </a:spcBef>
              <a:spcAft>
                <a:spcPts val="0"/>
              </a:spcAft>
              <a:buSzPts val="1400"/>
              <a:buNone/>
              <a:defRPr sz="1800" b="0" i="0" u="none" strike="noStrike" cap="none">
                <a:latin typeface="Calibri"/>
                <a:ea typeface="Calibri"/>
                <a:cs typeface="Calibri"/>
                <a:sym typeface="Calibri"/>
              </a:defRPr>
            </a:lvl2pPr>
            <a:lvl3pPr marR="0" lvl="2" algn="l" rtl="0">
              <a:spcBef>
                <a:spcPts val="0"/>
              </a:spcBef>
              <a:spcAft>
                <a:spcPts val="0"/>
              </a:spcAft>
              <a:buSzPts val="1400"/>
              <a:buNone/>
              <a:defRPr sz="1800" b="0" i="0" u="none" strike="noStrike" cap="none">
                <a:latin typeface="Calibri"/>
                <a:ea typeface="Calibri"/>
                <a:cs typeface="Calibri"/>
                <a:sym typeface="Calibri"/>
              </a:defRPr>
            </a:lvl3pPr>
            <a:lvl4pPr marR="0" lvl="3" algn="l" rtl="0">
              <a:spcBef>
                <a:spcPts val="0"/>
              </a:spcBef>
              <a:spcAft>
                <a:spcPts val="0"/>
              </a:spcAft>
              <a:buSzPts val="1400"/>
              <a:buNone/>
              <a:defRPr sz="1800" b="0" i="0" u="none" strike="noStrike" cap="none">
                <a:latin typeface="Calibri"/>
                <a:ea typeface="Calibri"/>
                <a:cs typeface="Calibri"/>
                <a:sym typeface="Calibri"/>
              </a:defRPr>
            </a:lvl4pPr>
            <a:lvl5pPr marR="0" lvl="4" algn="l" rtl="0">
              <a:spcBef>
                <a:spcPts val="0"/>
              </a:spcBef>
              <a:spcAft>
                <a:spcPts val="0"/>
              </a:spcAft>
              <a:buSzPts val="1400"/>
              <a:buNone/>
              <a:defRPr sz="1800" b="0" i="0" u="none" strike="noStrike" cap="none">
                <a:latin typeface="Calibri"/>
                <a:ea typeface="Calibri"/>
                <a:cs typeface="Calibri"/>
                <a:sym typeface="Calibri"/>
              </a:defRPr>
            </a:lvl5pPr>
            <a:lvl6pPr marR="0" lvl="5" algn="l" rtl="0">
              <a:spcBef>
                <a:spcPts val="0"/>
              </a:spcBef>
              <a:spcAft>
                <a:spcPts val="0"/>
              </a:spcAft>
              <a:buSzPts val="1400"/>
              <a:buNone/>
              <a:defRPr sz="1800" b="0" i="0" u="none" strike="noStrike" cap="none">
                <a:latin typeface="Calibri"/>
                <a:ea typeface="Calibri"/>
                <a:cs typeface="Calibri"/>
                <a:sym typeface="Calibri"/>
              </a:defRPr>
            </a:lvl6pPr>
            <a:lvl7pPr marR="0" lvl="6" algn="l" rtl="0">
              <a:spcBef>
                <a:spcPts val="0"/>
              </a:spcBef>
              <a:spcAft>
                <a:spcPts val="0"/>
              </a:spcAft>
              <a:buSzPts val="1400"/>
              <a:buNone/>
              <a:defRPr sz="1800" b="0" i="0" u="none" strike="noStrike" cap="none">
                <a:latin typeface="Calibri"/>
                <a:ea typeface="Calibri"/>
                <a:cs typeface="Calibri"/>
                <a:sym typeface="Calibri"/>
              </a:defRPr>
            </a:lvl7pPr>
            <a:lvl8pPr marR="0" lvl="7" algn="l" rtl="0">
              <a:spcBef>
                <a:spcPts val="0"/>
              </a:spcBef>
              <a:spcAft>
                <a:spcPts val="0"/>
              </a:spcAft>
              <a:buSzPts val="1400"/>
              <a:buNone/>
              <a:defRPr sz="1800" b="0" i="0" u="none" strike="noStrike" cap="none">
                <a:latin typeface="Calibri"/>
                <a:ea typeface="Calibri"/>
                <a:cs typeface="Calibri"/>
                <a:sym typeface="Calibri"/>
              </a:defRPr>
            </a:lvl8pPr>
            <a:lvl9pPr marR="0" lvl="8" algn="l" rtl="0">
              <a:spcBef>
                <a:spcPts val="0"/>
              </a:spcBef>
              <a:spcAft>
                <a:spcPts val="0"/>
              </a:spcAft>
              <a:buSzPts val="1400"/>
              <a:buNone/>
              <a:defRPr sz="1800" b="0" i="0" u="none" strike="noStrike" cap="none">
                <a:latin typeface="Calibri"/>
                <a:ea typeface="Calibri"/>
                <a:cs typeface="Calibri"/>
                <a:sym typeface="Calibri"/>
              </a:defRPr>
            </a:lvl9pPr>
          </a:lstStyle>
          <a:p>
            <a:endParaRPr/>
          </a:p>
        </p:txBody>
      </p:sp>
      <p:sp>
        <p:nvSpPr>
          <p:cNvPr id="33" name="Google Shape;33;p5"/>
          <p:cNvSpPr txBox="1">
            <a:spLocks noGrp="1"/>
          </p:cNvSpPr>
          <p:nvPr>
            <p:ph type="ftr" idx="11"/>
          </p:nvPr>
        </p:nvSpPr>
        <p:spPr>
          <a:xfrm>
            <a:off x="3108960" y="6377940"/>
            <a:ext cx="2926079" cy="342900"/>
          </a:xfrm>
          <a:prstGeom prst="rect">
            <a:avLst/>
          </a:prstGeom>
          <a:noFill/>
          <a:ln>
            <a:noFill/>
          </a:ln>
        </p:spPr>
        <p:txBody>
          <a:bodyPr spcFirstLastPara="1" wrap="square" lIns="0" tIns="0" rIns="0" bIns="0" anchor="t" anchorCtr="0"/>
          <a:lstStyle>
            <a:lvl1pPr marR="0" lvl="0" algn="ctr" rtl="0">
              <a:spcBef>
                <a:spcPts val="0"/>
              </a:spcBef>
              <a:spcAft>
                <a:spcPts val="0"/>
              </a:spcAft>
              <a:buSzPts val="1400"/>
              <a:buNone/>
              <a:defRPr sz="18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4" name="Google Shape;34;p5"/>
          <p:cNvSpPr txBox="1">
            <a:spLocks noGrp="1"/>
          </p:cNvSpPr>
          <p:nvPr>
            <p:ph type="dt" idx="10"/>
          </p:nvPr>
        </p:nvSpPr>
        <p:spPr>
          <a:xfrm>
            <a:off x="457200" y="6377940"/>
            <a:ext cx="2103120" cy="342900"/>
          </a:xfrm>
          <a:prstGeom prst="rect">
            <a:avLst/>
          </a:prstGeom>
          <a:noFill/>
          <a:ln>
            <a:noFill/>
          </a:ln>
        </p:spPr>
        <p:txBody>
          <a:bodyPr spcFirstLastPara="1" wrap="square" lIns="0" tIns="0" rIns="0" bIns="0" anchor="t" anchorCtr="0"/>
          <a:lstStyle>
            <a:lvl1pPr marR="0" lvl="0" algn="l" rtl="0">
              <a:spcBef>
                <a:spcPts val="0"/>
              </a:spcBef>
              <a:spcAft>
                <a:spcPts val="0"/>
              </a:spcAft>
              <a:buSzPts val="1400"/>
              <a:buNone/>
              <a:defRPr sz="18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5" name="Google Shape;35;p5"/>
          <p:cNvSpPr txBox="1">
            <a:spLocks noGrp="1"/>
          </p:cNvSpPr>
          <p:nvPr>
            <p:ph type="sldNum" idx="12"/>
          </p:nvPr>
        </p:nvSpPr>
        <p:spPr>
          <a:xfrm>
            <a:off x="6583680" y="6377940"/>
            <a:ext cx="2103120" cy="342900"/>
          </a:xfrm>
          <a:prstGeom prst="rect">
            <a:avLst/>
          </a:prstGeom>
          <a:noFill/>
          <a:ln>
            <a:noFill/>
          </a:ln>
        </p:spPr>
        <p:txBody>
          <a:bodyPr spcFirstLastPara="1" wrap="square" lIns="0" tIns="0" rIns="0" bIns="0" anchor="t" anchorCtr="0">
            <a:noAutofit/>
          </a:bodyPr>
          <a:lstStyle>
            <a:lvl1pPr marL="0" marR="0" lvl="0" indent="0" algn="r" rtl="0">
              <a:spcBef>
                <a:spcPts val="0"/>
              </a:spcBef>
              <a:buNone/>
              <a:defRPr sz="1800">
                <a:solidFill>
                  <a:srgbClr val="888888"/>
                </a:solidFill>
                <a:latin typeface="Calibri"/>
                <a:ea typeface="Calibri"/>
                <a:cs typeface="Calibri"/>
                <a:sym typeface="Calibri"/>
              </a:defRPr>
            </a:lvl1pPr>
            <a:lvl2pPr marL="0" marR="0" lvl="1" indent="0" algn="r" rtl="0">
              <a:spcBef>
                <a:spcPts val="0"/>
              </a:spcBef>
              <a:buNone/>
              <a:defRPr sz="1800">
                <a:solidFill>
                  <a:srgbClr val="888888"/>
                </a:solidFill>
                <a:latin typeface="Calibri"/>
                <a:ea typeface="Calibri"/>
                <a:cs typeface="Calibri"/>
                <a:sym typeface="Calibri"/>
              </a:defRPr>
            </a:lvl2pPr>
            <a:lvl3pPr marL="0" marR="0" lvl="2" indent="0" algn="r" rtl="0">
              <a:spcBef>
                <a:spcPts val="0"/>
              </a:spcBef>
              <a:buNone/>
              <a:defRPr sz="1800">
                <a:solidFill>
                  <a:srgbClr val="888888"/>
                </a:solidFill>
                <a:latin typeface="Calibri"/>
                <a:ea typeface="Calibri"/>
                <a:cs typeface="Calibri"/>
                <a:sym typeface="Calibri"/>
              </a:defRPr>
            </a:lvl3pPr>
            <a:lvl4pPr marL="0" marR="0" lvl="3" indent="0" algn="r" rtl="0">
              <a:spcBef>
                <a:spcPts val="0"/>
              </a:spcBef>
              <a:buNone/>
              <a:defRPr sz="1800">
                <a:solidFill>
                  <a:srgbClr val="888888"/>
                </a:solidFill>
                <a:latin typeface="Calibri"/>
                <a:ea typeface="Calibri"/>
                <a:cs typeface="Calibri"/>
                <a:sym typeface="Calibri"/>
              </a:defRPr>
            </a:lvl4pPr>
            <a:lvl5pPr marL="0" marR="0" lvl="4" indent="0" algn="r" rtl="0">
              <a:spcBef>
                <a:spcPts val="0"/>
              </a:spcBef>
              <a:buNone/>
              <a:defRPr sz="1800">
                <a:solidFill>
                  <a:srgbClr val="888888"/>
                </a:solidFill>
                <a:latin typeface="Calibri"/>
                <a:ea typeface="Calibri"/>
                <a:cs typeface="Calibri"/>
                <a:sym typeface="Calibri"/>
              </a:defRPr>
            </a:lvl5pPr>
            <a:lvl6pPr marL="0" marR="0" lvl="5" indent="0" algn="r" rtl="0">
              <a:spcBef>
                <a:spcPts val="0"/>
              </a:spcBef>
              <a:buNone/>
              <a:defRPr sz="1800">
                <a:solidFill>
                  <a:srgbClr val="888888"/>
                </a:solidFill>
                <a:latin typeface="Calibri"/>
                <a:ea typeface="Calibri"/>
                <a:cs typeface="Calibri"/>
                <a:sym typeface="Calibri"/>
              </a:defRPr>
            </a:lvl6pPr>
            <a:lvl7pPr marL="0" marR="0" lvl="6" indent="0" algn="r" rtl="0">
              <a:spcBef>
                <a:spcPts val="0"/>
              </a:spcBef>
              <a:buNone/>
              <a:defRPr sz="1800">
                <a:solidFill>
                  <a:srgbClr val="888888"/>
                </a:solidFill>
                <a:latin typeface="Calibri"/>
                <a:ea typeface="Calibri"/>
                <a:cs typeface="Calibri"/>
                <a:sym typeface="Calibri"/>
              </a:defRPr>
            </a:lvl7pPr>
            <a:lvl8pPr marL="0" marR="0" lvl="7" indent="0" algn="r" rtl="0">
              <a:spcBef>
                <a:spcPts val="0"/>
              </a:spcBef>
              <a:buNone/>
              <a:defRPr sz="1800">
                <a:solidFill>
                  <a:srgbClr val="888888"/>
                </a:solidFill>
                <a:latin typeface="Calibri"/>
                <a:ea typeface="Calibri"/>
                <a:cs typeface="Calibri"/>
                <a:sym typeface="Calibri"/>
              </a:defRPr>
            </a:lvl8pPr>
            <a:lvl9pPr marL="0" marR="0" lvl="8" indent="0" algn="r" rtl="0">
              <a:spcBef>
                <a:spcPts val="0"/>
              </a:spcBef>
              <a:buNone/>
              <a:defRPr sz="1800">
                <a:solidFill>
                  <a:srgbClr val="888888"/>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p:cSld name="Two Content">
    <p:spTree>
      <p:nvGrpSpPr>
        <p:cNvPr id="1" name="Shape 36"/>
        <p:cNvGrpSpPr/>
        <p:nvPr/>
      </p:nvGrpSpPr>
      <p:grpSpPr>
        <a:xfrm>
          <a:off x="0" y="0"/>
          <a:ext cx="0" cy="0"/>
          <a:chOff x="0" y="0"/>
          <a:chExt cx="0" cy="0"/>
        </a:xfrm>
      </p:grpSpPr>
      <p:sp>
        <p:nvSpPr>
          <p:cNvPr id="37" name="Google Shape;37;p6"/>
          <p:cNvSpPr txBox="1">
            <a:spLocks noGrp="1"/>
          </p:cNvSpPr>
          <p:nvPr>
            <p:ph type="title"/>
          </p:nvPr>
        </p:nvSpPr>
        <p:spPr>
          <a:xfrm>
            <a:off x="2402046" y="690909"/>
            <a:ext cx="4339907" cy="508000"/>
          </a:xfrm>
          <a:prstGeom prst="rect">
            <a:avLst/>
          </a:prstGeom>
          <a:noFill/>
          <a:ln>
            <a:noFill/>
          </a:ln>
        </p:spPr>
        <p:txBody>
          <a:bodyPr spcFirstLastPara="1" wrap="square" lIns="0" tIns="0" rIns="0" bIns="0" anchor="t" anchorCtr="0"/>
          <a:lstStyle>
            <a:lvl1pPr marR="0" lvl="0" algn="l" rtl="0">
              <a:spcBef>
                <a:spcPts val="0"/>
              </a:spcBef>
              <a:spcAft>
                <a:spcPts val="0"/>
              </a:spcAft>
              <a:buSzPts val="1400"/>
              <a:buNone/>
              <a:defRPr sz="4000" b="1" i="0" u="none" strike="noStrike" cap="none">
                <a:solidFill>
                  <a:srgbClr val="005490"/>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38" name="Google Shape;38;p6"/>
          <p:cNvSpPr txBox="1">
            <a:spLocks noGrp="1"/>
          </p:cNvSpPr>
          <p:nvPr>
            <p:ph type="body" idx="1"/>
          </p:nvPr>
        </p:nvSpPr>
        <p:spPr>
          <a:xfrm>
            <a:off x="457200" y="1577340"/>
            <a:ext cx="3977640" cy="4526280"/>
          </a:xfrm>
          <a:prstGeom prst="rect">
            <a:avLst/>
          </a:prstGeom>
          <a:noFill/>
          <a:ln>
            <a:noFill/>
          </a:ln>
        </p:spPr>
        <p:txBody>
          <a:bodyPr spcFirstLastPara="1" wrap="square" lIns="0" tIns="0" rIns="0" bIns="0" anchor="t" anchorCtr="0"/>
          <a:lstStyle>
            <a:lvl1pPr marL="457200" marR="0" lvl="0" indent="-228600" algn="l" rtl="0">
              <a:spcBef>
                <a:spcPts val="0"/>
              </a:spcBef>
              <a:spcAft>
                <a:spcPts val="0"/>
              </a:spcAft>
              <a:buSzPts val="1400"/>
              <a:buNone/>
              <a:defRPr sz="2800" b="0" i="0" u="none" strike="noStrike" cap="none">
                <a:solidFill>
                  <a:srgbClr val="04617B"/>
                </a:solidFill>
                <a:latin typeface="Arial"/>
                <a:ea typeface="Arial"/>
                <a:cs typeface="Arial"/>
                <a:sym typeface="Arial"/>
              </a:defRPr>
            </a:lvl1pPr>
            <a:lvl2pPr marL="914400" marR="0" lvl="1" indent="-228600" algn="l" rtl="0">
              <a:spcBef>
                <a:spcPts val="0"/>
              </a:spcBef>
              <a:spcAft>
                <a:spcPts val="0"/>
              </a:spcAft>
              <a:buSzPts val="1400"/>
              <a:buNone/>
              <a:defRPr sz="1800" b="0" i="0" u="none" strike="noStrike" cap="none">
                <a:latin typeface="Calibri"/>
                <a:ea typeface="Calibri"/>
                <a:cs typeface="Calibri"/>
                <a:sym typeface="Calibri"/>
              </a:defRPr>
            </a:lvl2pPr>
            <a:lvl3pPr marL="1371600" marR="0" lvl="2" indent="-228600" algn="l" rtl="0">
              <a:spcBef>
                <a:spcPts val="0"/>
              </a:spcBef>
              <a:spcAft>
                <a:spcPts val="0"/>
              </a:spcAft>
              <a:buSzPts val="1400"/>
              <a:buNone/>
              <a:defRPr sz="1800" b="0" i="0" u="none" strike="noStrike" cap="none">
                <a:latin typeface="Calibri"/>
                <a:ea typeface="Calibri"/>
                <a:cs typeface="Calibri"/>
                <a:sym typeface="Calibri"/>
              </a:defRPr>
            </a:lvl3pPr>
            <a:lvl4pPr marL="1828800" marR="0" lvl="3" indent="-228600" algn="l" rtl="0">
              <a:spcBef>
                <a:spcPts val="0"/>
              </a:spcBef>
              <a:spcAft>
                <a:spcPts val="0"/>
              </a:spcAft>
              <a:buSzPts val="1400"/>
              <a:buNone/>
              <a:defRPr sz="1800" b="0" i="0" u="none" strike="noStrike" cap="none">
                <a:latin typeface="Calibri"/>
                <a:ea typeface="Calibri"/>
                <a:cs typeface="Calibri"/>
                <a:sym typeface="Calibri"/>
              </a:defRPr>
            </a:lvl4pPr>
            <a:lvl5pPr marL="2286000" marR="0" lvl="4" indent="-228600" algn="l" rtl="0">
              <a:spcBef>
                <a:spcPts val="0"/>
              </a:spcBef>
              <a:spcAft>
                <a:spcPts val="0"/>
              </a:spcAft>
              <a:buSzPts val="1400"/>
              <a:buNone/>
              <a:defRPr sz="1800" b="0" i="0" u="none" strike="noStrike" cap="none">
                <a:latin typeface="Calibri"/>
                <a:ea typeface="Calibri"/>
                <a:cs typeface="Calibri"/>
                <a:sym typeface="Calibri"/>
              </a:defRPr>
            </a:lvl5pPr>
            <a:lvl6pPr marL="2743200" marR="0" lvl="5" indent="-228600" algn="l" rtl="0">
              <a:spcBef>
                <a:spcPts val="0"/>
              </a:spcBef>
              <a:spcAft>
                <a:spcPts val="0"/>
              </a:spcAft>
              <a:buSzPts val="1400"/>
              <a:buNone/>
              <a:defRPr sz="1800" b="0" i="0" u="none" strike="noStrike" cap="none">
                <a:latin typeface="Calibri"/>
                <a:ea typeface="Calibri"/>
                <a:cs typeface="Calibri"/>
                <a:sym typeface="Calibri"/>
              </a:defRPr>
            </a:lvl6pPr>
            <a:lvl7pPr marL="3200400" marR="0" lvl="6" indent="-228600" algn="l" rtl="0">
              <a:spcBef>
                <a:spcPts val="0"/>
              </a:spcBef>
              <a:spcAft>
                <a:spcPts val="0"/>
              </a:spcAft>
              <a:buSzPts val="1400"/>
              <a:buNone/>
              <a:defRPr sz="1800" b="0" i="0" u="none" strike="noStrike" cap="none">
                <a:latin typeface="Calibri"/>
                <a:ea typeface="Calibri"/>
                <a:cs typeface="Calibri"/>
                <a:sym typeface="Calibri"/>
              </a:defRPr>
            </a:lvl7pPr>
            <a:lvl8pPr marL="3657600" marR="0" lvl="7" indent="-228600" algn="l" rtl="0">
              <a:spcBef>
                <a:spcPts val="0"/>
              </a:spcBef>
              <a:spcAft>
                <a:spcPts val="0"/>
              </a:spcAft>
              <a:buSzPts val="1400"/>
              <a:buNone/>
              <a:defRPr sz="1800" b="0" i="0" u="none" strike="noStrike" cap="none">
                <a:latin typeface="Calibri"/>
                <a:ea typeface="Calibri"/>
                <a:cs typeface="Calibri"/>
                <a:sym typeface="Calibri"/>
              </a:defRPr>
            </a:lvl8pPr>
            <a:lvl9pPr marL="4114800" marR="0" lvl="8" indent="-228600" algn="l" rtl="0">
              <a:spcBef>
                <a:spcPts val="0"/>
              </a:spcBef>
              <a:spcAft>
                <a:spcPts val="0"/>
              </a:spcAft>
              <a:buSzPts val="1400"/>
              <a:buNone/>
              <a:defRPr sz="1800" b="0" i="0" u="none" strike="noStrike" cap="none">
                <a:latin typeface="Calibri"/>
                <a:ea typeface="Calibri"/>
                <a:cs typeface="Calibri"/>
                <a:sym typeface="Calibri"/>
              </a:defRPr>
            </a:lvl9pPr>
          </a:lstStyle>
          <a:p>
            <a:endParaRPr/>
          </a:p>
        </p:txBody>
      </p:sp>
      <p:sp>
        <p:nvSpPr>
          <p:cNvPr id="39" name="Google Shape;39;p6"/>
          <p:cNvSpPr txBox="1">
            <a:spLocks noGrp="1"/>
          </p:cNvSpPr>
          <p:nvPr>
            <p:ph type="body" idx="2"/>
          </p:nvPr>
        </p:nvSpPr>
        <p:spPr>
          <a:xfrm>
            <a:off x="4709159" y="1577340"/>
            <a:ext cx="3977640" cy="4526280"/>
          </a:xfrm>
          <a:prstGeom prst="rect">
            <a:avLst/>
          </a:prstGeom>
          <a:noFill/>
          <a:ln>
            <a:noFill/>
          </a:ln>
        </p:spPr>
        <p:txBody>
          <a:bodyPr spcFirstLastPara="1" wrap="square" lIns="0" tIns="0" rIns="0" bIns="0" anchor="t" anchorCtr="0"/>
          <a:lstStyle>
            <a:lvl1pPr marL="457200" marR="0" lvl="0" indent="-228600" algn="l" rtl="0">
              <a:spcBef>
                <a:spcPts val="0"/>
              </a:spcBef>
              <a:spcAft>
                <a:spcPts val="0"/>
              </a:spcAft>
              <a:buSzPts val="1400"/>
              <a:buNone/>
              <a:defRPr sz="2800" b="0" i="0" u="none" strike="noStrike" cap="none">
                <a:solidFill>
                  <a:srgbClr val="04617B"/>
                </a:solidFill>
                <a:latin typeface="Arial"/>
                <a:ea typeface="Arial"/>
                <a:cs typeface="Arial"/>
                <a:sym typeface="Arial"/>
              </a:defRPr>
            </a:lvl1pPr>
            <a:lvl2pPr marL="914400" marR="0" lvl="1" indent="-228600" algn="l" rtl="0">
              <a:spcBef>
                <a:spcPts val="0"/>
              </a:spcBef>
              <a:spcAft>
                <a:spcPts val="0"/>
              </a:spcAft>
              <a:buSzPts val="1400"/>
              <a:buNone/>
              <a:defRPr sz="1800" b="0" i="0" u="none" strike="noStrike" cap="none">
                <a:latin typeface="Calibri"/>
                <a:ea typeface="Calibri"/>
                <a:cs typeface="Calibri"/>
                <a:sym typeface="Calibri"/>
              </a:defRPr>
            </a:lvl2pPr>
            <a:lvl3pPr marL="1371600" marR="0" lvl="2" indent="-228600" algn="l" rtl="0">
              <a:spcBef>
                <a:spcPts val="0"/>
              </a:spcBef>
              <a:spcAft>
                <a:spcPts val="0"/>
              </a:spcAft>
              <a:buSzPts val="1400"/>
              <a:buNone/>
              <a:defRPr sz="1800" b="0" i="0" u="none" strike="noStrike" cap="none">
                <a:latin typeface="Calibri"/>
                <a:ea typeface="Calibri"/>
                <a:cs typeface="Calibri"/>
                <a:sym typeface="Calibri"/>
              </a:defRPr>
            </a:lvl3pPr>
            <a:lvl4pPr marL="1828800" marR="0" lvl="3" indent="-228600" algn="l" rtl="0">
              <a:spcBef>
                <a:spcPts val="0"/>
              </a:spcBef>
              <a:spcAft>
                <a:spcPts val="0"/>
              </a:spcAft>
              <a:buSzPts val="1400"/>
              <a:buNone/>
              <a:defRPr sz="1800" b="0" i="0" u="none" strike="noStrike" cap="none">
                <a:latin typeface="Calibri"/>
                <a:ea typeface="Calibri"/>
                <a:cs typeface="Calibri"/>
                <a:sym typeface="Calibri"/>
              </a:defRPr>
            </a:lvl4pPr>
            <a:lvl5pPr marL="2286000" marR="0" lvl="4" indent="-228600" algn="l" rtl="0">
              <a:spcBef>
                <a:spcPts val="0"/>
              </a:spcBef>
              <a:spcAft>
                <a:spcPts val="0"/>
              </a:spcAft>
              <a:buSzPts val="1400"/>
              <a:buNone/>
              <a:defRPr sz="1800" b="0" i="0" u="none" strike="noStrike" cap="none">
                <a:latin typeface="Calibri"/>
                <a:ea typeface="Calibri"/>
                <a:cs typeface="Calibri"/>
                <a:sym typeface="Calibri"/>
              </a:defRPr>
            </a:lvl5pPr>
            <a:lvl6pPr marL="2743200" marR="0" lvl="5" indent="-228600" algn="l" rtl="0">
              <a:spcBef>
                <a:spcPts val="0"/>
              </a:spcBef>
              <a:spcAft>
                <a:spcPts val="0"/>
              </a:spcAft>
              <a:buSzPts val="1400"/>
              <a:buNone/>
              <a:defRPr sz="1800" b="0" i="0" u="none" strike="noStrike" cap="none">
                <a:latin typeface="Calibri"/>
                <a:ea typeface="Calibri"/>
                <a:cs typeface="Calibri"/>
                <a:sym typeface="Calibri"/>
              </a:defRPr>
            </a:lvl6pPr>
            <a:lvl7pPr marL="3200400" marR="0" lvl="6" indent="-228600" algn="l" rtl="0">
              <a:spcBef>
                <a:spcPts val="0"/>
              </a:spcBef>
              <a:spcAft>
                <a:spcPts val="0"/>
              </a:spcAft>
              <a:buSzPts val="1400"/>
              <a:buNone/>
              <a:defRPr sz="1800" b="0" i="0" u="none" strike="noStrike" cap="none">
                <a:latin typeface="Calibri"/>
                <a:ea typeface="Calibri"/>
                <a:cs typeface="Calibri"/>
                <a:sym typeface="Calibri"/>
              </a:defRPr>
            </a:lvl7pPr>
            <a:lvl8pPr marL="3657600" marR="0" lvl="7" indent="-228600" algn="l" rtl="0">
              <a:spcBef>
                <a:spcPts val="0"/>
              </a:spcBef>
              <a:spcAft>
                <a:spcPts val="0"/>
              </a:spcAft>
              <a:buSzPts val="1400"/>
              <a:buNone/>
              <a:defRPr sz="1800" b="0" i="0" u="none" strike="noStrike" cap="none">
                <a:latin typeface="Calibri"/>
                <a:ea typeface="Calibri"/>
                <a:cs typeface="Calibri"/>
                <a:sym typeface="Calibri"/>
              </a:defRPr>
            </a:lvl8pPr>
            <a:lvl9pPr marL="4114800" marR="0" lvl="8" indent="-228600" algn="l" rtl="0">
              <a:spcBef>
                <a:spcPts val="0"/>
              </a:spcBef>
              <a:spcAft>
                <a:spcPts val="0"/>
              </a:spcAft>
              <a:buSzPts val="1400"/>
              <a:buNone/>
              <a:defRPr sz="1800" b="0" i="0" u="none" strike="noStrike" cap="none">
                <a:latin typeface="Calibri"/>
                <a:ea typeface="Calibri"/>
                <a:cs typeface="Calibri"/>
                <a:sym typeface="Calibri"/>
              </a:defRPr>
            </a:lvl9pPr>
          </a:lstStyle>
          <a:p>
            <a:endParaRPr/>
          </a:p>
        </p:txBody>
      </p:sp>
      <p:sp>
        <p:nvSpPr>
          <p:cNvPr id="40" name="Google Shape;40;p6"/>
          <p:cNvSpPr txBox="1">
            <a:spLocks noGrp="1"/>
          </p:cNvSpPr>
          <p:nvPr>
            <p:ph type="ftr" idx="11"/>
          </p:nvPr>
        </p:nvSpPr>
        <p:spPr>
          <a:xfrm>
            <a:off x="3108960" y="6377940"/>
            <a:ext cx="2926079" cy="342900"/>
          </a:xfrm>
          <a:prstGeom prst="rect">
            <a:avLst/>
          </a:prstGeom>
          <a:noFill/>
          <a:ln>
            <a:noFill/>
          </a:ln>
        </p:spPr>
        <p:txBody>
          <a:bodyPr spcFirstLastPara="1" wrap="square" lIns="0" tIns="0" rIns="0" bIns="0" anchor="t" anchorCtr="0"/>
          <a:lstStyle>
            <a:lvl1pPr marR="0" lvl="0" algn="ctr" rtl="0">
              <a:spcBef>
                <a:spcPts val="0"/>
              </a:spcBef>
              <a:spcAft>
                <a:spcPts val="0"/>
              </a:spcAft>
              <a:buSzPts val="1400"/>
              <a:buNone/>
              <a:defRPr sz="18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1" name="Google Shape;41;p6"/>
          <p:cNvSpPr txBox="1">
            <a:spLocks noGrp="1"/>
          </p:cNvSpPr>
          <p:nvPr>
            <p:ph type="dt" idx="10"/>
          </p:nvPr>
        </p:nvSpPr>
        <p:spPr>
          <a:xfrm>
            <a:off x="457200" y="6377940"/>
            <a:ext cx="2103120" cy="342900"/>
          </a:xfrm>
          <a:prstGeom prst="rect">
            <a:avLst/>
          </a:prstGeom>
          <a:noFill/>
          <a:ln>
            <a:noFill/>
          </a:ln>
        </p:spPr>
        <p:txBody>
          <a:bodyPr spcFirstLastPara="1" wrap="square" lIns="0" tIns="0" rIns="0" bIns="0" anchor="t" anchorCtr="0"/>
          <a:lstStyle>
            <a:lvl1pPr marR="0" lvl="0" algn="l" rtl="0">
              <a:spcBef>
                <a:spcPts val="0"/>
              </a:spcBef>
              <a:spcAft>
                <a:spcPts val="0"/>
              </a:spcAft>
              <a:buSzPts val="1400"/>
              <a:buNone/>
              <a:defRPr sz="18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2" name="Google Shape;42;p6"/>
          <p:cNvSpPr txBox="1">
            <a:spLocks noGrp="1"/>
          </p:cNvSpPr>
          <p:nvPr>
            <p:ph type="sldNum" idx="12"/>
          </p:nvPr>
        </p:nvSpPr>
        <p:spPr>
          <a:xfrm>
            <a:off x="6583680" y="6377940"/>
            <a:ext cx="2103120" cy="342900"/>
          </a:xfrm>
          <a:prstGeom prst="rect">
            <a:avLst/>
          </a:prstGeom>
          <a:noFill/>
          <a:ln>
            <a:noFill/>
          </a:ln>
        </p:spPr>
        <p:txBody>
          <a:bodyPr spcFirstLastPara="1" wrap="square" lIns="0" tIns="0" rIns="0" bIns="0" anchor="t" anchorCtr="0">
            <a:noAutofit/>
          </a:bodyPr>
          <a:lstStyle>
            <a:lvl1pPr marL="0" marR="0" lvl="0" indent="0" algn="r" rtl="0">
              <a:spcBef>
                <a:spcPts val="0"/>
              </a:spcBef>
              <a:buNone/>
              <a:defRPr sz="1800">
                <a:solidFill>
                  <a:srgbClr val="888888"/>
                </a:solidFill>
                <a:latin typeface="Calibri"/>
                <a:ea typeface="Calibri"/>
                <a:cs typeface="Calibri"/>
                <a:sym typeface="Calibri"/>
              </a:defRPr>
            </a:lvl1pPr>
            <a:lvl2pPr marL="0" marR="0" lvl="1" indent="0" algn="r" rtl="0">
              <a:spcBef>
                <a:spcPts val="0"/>
              </a:spcBef>
              <a:buNone/>
              <a:defRPr sz="1800">
                <a:solidFill>
                  <a:srgbClr val="888888"/>
                </a:solidFill>
                <a:latin typeface="Calibri"/>
                <a:ea typeface="Calibri"/>
                <a:cs typeface="Calibri"/>
                <a:sym typeface="Calibri"/>
              </a:defRPr>
            </a:lvl2pPr>
            <a:lvl3pPr marL="0" marR="0" lvl="2" indent="0" algn="r" rtl="0">
              <a:spcBef>
                <a:spcPts val="0"/>
              </a:spcBef>
              <a:buNone/>
              <a:defRPr sz="1800">
                <a:solidFill>
                  <a:srgbClr val="888888"/>
                </a:solidFill>
                <a:latin typeface="Calibri"/>
                <a:ea typeface="Calibri"/>
                <a:cs typeface="Calibri"/>
                <a:sym typeface="Calibri"/>
              </a:defRPr>
            </a:lvl3pPr>
            <a:lvl4pPr marL="0" marR="0" lvl="3" indent="0" algn="r" rtl="0">
              <a:spcBef>
                <a:spcPts val="0"/>
              </a:spcBef>
              <a:buNone/>
              <a:defRPr sz="1800">
                <a:solidFill>
                  <a:srgbClr val="888888"/>
                </a:solidFill>
                <a:latin typeface="Calibri"/>
                <a:ea typeface="Calibri"/>
                <a:cs typeface="Calibri"/>
                <a:sym typeface="Calibri"/>
              </a:defRPr>
            </a:lvl4pPr>
            <a:lvl5pPr marL="0" marR="0" lvl="4" indent="0" algn="r" rtl="0">
              <a:spcBef>
                <a:spcPts val="0"/>
              </a:spcBef>
              <a:buNone/>
              <a:defRPr sz="1800">
                <a:solidFill>
                  <a:srgbClr val="888888"/>
                </a:solidFill>
                <a:latin typeface="Calibri"/>
                <a:ea typeface="Calibri"/>
                <a:cs typeface="Calibri"/>
                <a:sym typeface="Calibri"/>
              </a:defRPr>
            </a:lvl5pPr>
            <a:lvl6pPr marL="0" marR="0" lvl="5" indent="0" algn="r" rtl="0">
              <a:spcBef>
                <a:spcPts val="0"/>
              </a:spcBef>
              <a:buNone/>
              <a:defRPr sz="1800">
                <a:solidFill>
                  <a:srgbClr val="888888"/>
                </a:solidFill>
                <a:latin typeface="Calibri"/>
                <a:ea typeface="Calibri"/>
                <a:cs typeface="Calibri"/>
                <a:sym typeface="Calibri"/>
              </a:defRPr>
            </a:lvl6pPr>
            <a:lvl7pPr marL="0" marR="0" lvl="6" indent="0" algn="r" rtl="0">
              <a:spcBef>
                <a:spcPts val="0"/>
              </a:spcBef>
              <a:buNone/>
              <a:defRPr sz="1800">
                <a:solidFill>
                  <a:srgbClr val="888888"/>
                </a:solidFill>
                <a:latin typeface="Calibri"/>
                <a:ea typeface="Calibri"/>
                <a:cs typeface="Calibri"/>
                <a:sym typeface="Calibri"/>
              </a:defRPr>
            </a:lvl7pPr>
            <a:lvl8pPr marL="0" marR="0" lvl="7" indent="0" algn="r" rtl="0">
              <a:spcBef>
                <a:spcPts val="0"/>
              </a:spcBef>
              <a:buNone/>
              <a:defRPr sz="1800">
                <a:solidFill>
                  <a:srgbClr val="888888"/>
                </a:solidFill>
                <a:latin typeface="Calibri"/>
                <a:ea typeface="Calibri"/>
                <a:cs typeface="Calibri"/>
                <a:sym typeface="Calibri"/>
              </a:defRPr>
            </a:lvl8pPr>
            <a:lvl9pPr marL="0" marR="0" lvl="8" indent="0" algn="r" rtl="0">
              <a:spcBef>
                <a:spcPts val="0"/>
              </a:spcBef>
              <a:buNone/>
              <a:defRPr sz="1800">
                <a:solidFill>
                  <a:srgbClr val="888888"/>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image" Target="../media/image4.png"/><Relationship Id="rId4" Type="http://schemas.openxmlformats.org/officeDocument/2006/relationships/slideLayout" Target="../slideLayouts/slideLayout4.xml"/><Relationship Id="rId9"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p:nvPr/>
        </p:nvSpPr>
        <p:spPr>
          <a:xfrm>
            <a:off x="0" y="0"/>
            <a:ext cx="9144000" cy="1027391"/>
          </a:xfrm>
          <a:prstGeom prst="rect">
            <a:avLst/>
          </a:prstGeom>
          <a:blipFill rotWithShape="1">
            <a:blip r:embed="rId7">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 name="Google Shape;7;p1"/>
          <p:cNvSpPr/>
          <p:nvPr/>
        </p:nvSpPr>
        <p:spPr>
          <a:xfrm>
            <a:off x="4401311" y="0"/>
            <a:ext cx="4742688" cy="599936"/>
          </a:xfrm>
          <a:prstGeom prst="rect">
            <a:avLst/>
          </a:prstGeom>
          <a:blipFill rotWithShape="1">
            <a:blip r:embed="rId8">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 name="Google Shape;8;p1"/>
          <p:cNvSpPr/>
          <p:nvPr/>
        </p:nvSpPr>
        <p:spPr>
          <a:xfrm>
            <a:off x="0" y="0"/>
            <a:ext cx="9090850" cy="1019975"/>
          </a:xfrm>
          <a:prstGeom prst="rect">
            <a:avLst/>
          </a:prstGeom>
          <a:blipFill rotWithShape="1">
            <a:blip r:embed="rId9">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 name="Google Shape;9;p1"/>
          <p:cNvSpPr/>
          <p:nvPr/>
        </p:nvSpPr>
        <p:spPr>
          <a:xfrm>
            <a:off x="0" y="52971"/>
            <a:ext cx="9144000" cy="900760"/>
          </a:xfrm>
          <a:prstGeom prst="rect">
            <a:avLst/>
          </a:prstGeom>
          <a:blipFill rotWithShape="1">
            <a:blip r:embed="rId10">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 name="Google Shape;10;p1"/>
          <p:cNvSpPr txBox="1">
            <a:spLocks noGrp="1"/>
          </p:cNvSpPr>
          <p:nvPr>
            <p:ph type="title"/>
          </p:nvPr>
        </p:nvSpPr>
        <p:spPr>
          <a:xfrm>
            <a:off x="2402046" y="690909"/>
            <a:ext cx="4339907" cy="508000"/>
          </a:xfrm>
          <a:prstGeom prst="rect">
            <a:avLst/>
          </a:prstGeom>
          <a:noFill/>
          <a:ln>
            <a:noFill/>
          </a:ln>
        </p:spPr>
        <p:txBody>
          <a:bodyPr spcFirstLastPara="1" wrap="square" lIns="0" tIns="0" rIns="0" bIns="0" anchor="t" anchorCtr="0"/>
          <a:lstStyle>
            <a:lvl1pPr marR="0" lvl="0" algn="l" rtl="0">
              <a:spcBef>
                <a:spcPts val="0"/>
              </a:spcBef>
              <a:spcAft>
                <a:spcPts val="0"/>
              </a:spcAft>
              <a:buSzPts val="1400"/>
              <a:buNone/>
              <a:defRPr sz="4000" b="1" i="0" u="none" strike="noStrike" cap="none">
                <a:solidFill>
                  <a:srgbClr val="005490"/>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1"/>
          <p:cNvSpPr txBox="1">
            <a:spLocks noGrp="1"/>
          </p:cNvSpPr>
          <p:nvPr>
            <p:ph type="body" idx="1"/>
          </p:nvPr>
        </p:nvSpPr>
        <p:spPr>
          <a:xfrm>
            <a:off x="791845" y="3000440"/>
            <a:ext cx="7560309" cy="2941320"/>
          </a:xfrm>
          <a:prstGeom prst="rect">
            <a:avLst/>
          </a:prstGeom>
          <a:noFill/>
          <a:ln>
            <a:noFill/>
          </a:ln>
        </p:spPr>
        <p:txBody>
          <a:bodyPr spcFirstLastPara="1" wrap="square" lIns="0" tIns="0" rIns="0" bIns="0" anchor="t" anchorCtr="0"/>
          <a:lstStyle>
            <a:lvl1pPr marL="457200" marR="0" lvl="0" indent="-228600" algn="l" rtl="0">
              <a:spcBef>
                <a:spcPts val="0"/>
              </a:spcBef>
              <a:spcAft>
                <a:spcPts val="0"/>
              </a:spcAft>
              <a:buSzPts val="1400"/>
              <a:buNone/>
              <a:defRPr sz="2800" b="0" i="0" u="none" strike="noStrike" cap="none">
                <a:solidFill>
                  <a:srgbClr val="04617B"/>
                </a:solidFill>
                <a:latin typeface="Arial"/>
                <a:ea typeface="Arial"/>
                <a:cs typeface="Arial"/>
                <a:sym typeface="Arial"/>
              </a:defRPr>
            </a:lvl1pPr>
            <a:lvl2pPr marL="914400" marR="0" lvl="1" indent="-228600" algn="l" rtl="0">
              <a:spcBef>
                <a:spcPts val="0"/>
              </a:spcBef>
              <a:spcAft>
                <a:spcPts val="0"/>
              </a:spcAft>
              <a:buSzPts val="1400"/>
              <a:buNone/>
              <a:defRPr sz="1800" b="0" i="0" u="none" strike="noStrike" cap="none">
                <a:latin typeface="Calibri"/>
                <a:ea typeface="Calibri"/>
                <a:cs typeface="Calibri"/>
                <a:sym typeface="Calibri"/>
              </a:defRPr>
            </a:lvl2pPr>
            <a:lvl3pPr marL="1371600" marR="0" lvl="2" indent="-228600" algn="l" rtl="0">
              <a:spcBef>
                <a:spcPts val="0"/>
              </a:spcBef>
              <a:spcAft>
                <a:spcPts val="0"/>
              </a:spcAft>
              <a:buSzPts val="1400"/>
              <a:buNone/>
              <a:defRPr sz="1800" b="0" i="0" u="none" strike="noStrike" cap="none">
                <a:latin typeface="Calibri"/>
                <a:ea typeface="Calibri"/>
                <a:cs typeface="Calibri"/>
                <a:sym typeface="Calibri"/>
              </a:defRPr>
            </a:lvl3pPr>
            <a:lvl4pPr marL="1828800" marR="0" lvl="3" indent="-228600" algn="l" rtl="0">
              <a:spcBef>
                <a:spcPts val="0"/>
              </a:spcBef>
              <a:spcAft>
                <a:spcPts val="0"/>
              </a:spcAft>
              <a:buSzPts val="1400"/>
              <a:buNone/>
              <a:defRPr sz="1800" b="0" i="0" u="none" strike="noStrike" cap="none">
                <a:latin typeface="Calibri"/>
                <a:ea typeface="Calibri"/>
                <a:cs typeface="Calibri"/>
                <a:sym typeface="Calibri"/>
              </a:defRPr>
            </a:lvl4pPr>
            <a:lvl5pPr marL="2286000" marR="0" lvl="4" indent="-228600" algn="l" rtl="0">
              <a:spcBef>
                <a:spcPts val="0"/>
              </a:spcBef>
              <a:spcAft>
                <a:spcPts val="0"/>
              </a:spcAft>
              <a:buSzPts val="1400"/>
              <a:buNone/>
              <a:defRPr sz="1800" b="0" i="0" u="none" strike="noStrike" cap="none">
                <a:latin typeface="Calibri"/>
                <a:ea typeface="Calibri"/>
                <a:cs typeface="Calibri"/>
                <a:sym typeface="Calibri"/>
              </a:defRPr>
            </a:lvl5pPr>
            <a:lvl6pPr marL="2743200" marR="0" lvl="5" indent="-228600" algn="l" rtl="0">
              <a:spcBef>
                <a:spcPts val="0"/>
              </a:spcBef>
              <a:spcAft>
                <a:spcPts val="0"/>
              </a:spcAft>
              <a:buSzPts val="1400"/>
              <a:buNone/>
              <a:defRPr sz="1800" b="0" i="0" u="none" strike="noStrike" cap="none">
                <a:latin typeface="Calibri"/>
                <a:ea typeface="Calibri"/>
                <a:cs typeface="Calibri"/>
                <a:sym typeface="Calibri"/>
              </a:defRPr>
            </a:lvl6pPr>
            <a:lvl7pPr marL="3200400" marR="0" lvl="6" indent="-228600" algn="l" rtl="0">
              <a:spcBef>
                <a:spcPts val="0"/>
              </a:spcBef>
              <a:spcAft>
                <a:spcPts val="0"/>
              </a:spcAft>
              <a:buSzPts val="1400"/>
              <a:buNone/>
              <a:defRPr sz="1800" b="0" i="0" u="none" strike="noStrike" cap="none">
                <a:latin typeface="Calibri"/>
                <a:ea typeface="Calibri"/>
                <a:cs typeface="Calibri"/>
                <a:sym typeface="Calibri"/>
              </a:defRPr>
            </a:lvl7pPr>
            <a:lvl8pPr marL="3657600" marR="0" lvl="7" indent="-228600" algn="l" rtl="0">
              <a:spcBef>
                <a:spcPts val="0"/>
              </a:spcBef>
              <a:spcAft>
                <a:spcPts val="0"/>
              </a:spcAft>
              <a:buSzPts val="1400"/>
              <a:buNone/>
              <a:defRPr sz="1800" b="0" i="0" u="none" strike="noStrike" cap="none">
                <a:latin typeface="Calibri"/>
                <a:ea typeface="Calibri"/>
                <a:cs typeface="Calibri"/>
                <a:sym typeface="Calibri"/>
              </a:defRPr>
            </a:lvl8pPr>
            <a:lvl9pPr marL="4114800" marR="0" lvl="8" indent="-228600" algn="l" rtl="0">
              <a:spcBef>
                <a:spcPts val="0"/>
              </a:spcBef>
              <a:spcAft>
                <a:spcPts val="0"/>
              </a:spcAft>
              <a:buSzPts val="1400"/>
              <a:buNone/>
              <a:defRPr sz="1800" b="0" i="0" u="none" strike="noStrike" cap="none">
                <a:latin typeface="Calibri"/>
                <a:ea typeface="Calibri"/>
                <a:cs typeface="Calibri"/>
                <a:sym typeface="Calibri"/>
              </a:defRPr>
            </a:lvl9pPr>
          </a:lstStyle>
          <a:p>
            <a:endParaRPr/>
          </a:p>
        </p:txBody>
      </p:sp>
      <p:sp>
        <p:nvSpPr>
          <p:cNvPr id="12" name="Google Shape;12;p1"/>
          <p:cNvSpPr txBox="1">
            <a:spLocks noGrp="1"/>
          </p:cNvSpPr>
          <p:nvPr>
            <p:ph type="ftr" idx="11"/>
          </p:nvPr>
        </p:nvSpPr>
        <p:spPr>
          <a:xfrm>
            <a:off x="3108960" y="6377940"/>
            <a:ext cx="2926079" cy="342900"/>
          </a:xfrm>
          <a:prstGeom prst="rect">
            <a:avLst/>
          </a:prstGeom>
          <a:noFill/>
          <a:ln>
            <a:noFill/>
          </a:ln>
        </p:spPr>
        <p:txBody>
          <a:bodyPr spcFirstLastPara="1" wrap="square" lIns="0" tIns="0" rIns="0" bIns="0" anchor="t" anchorCtr="0"/>
          <a:lstStyle>
            <a:lvl1pPr marR="0" lvl="0" algn="ctr" rtl="0">
              <a:spcBef>
                <a:spcPts val="0"/>
              </a:spcBef>
              <a:spcAft>
                <a:spcPts val="0"/>
              </a:spcAft>
              <a:buSzPts val="1400"/>
              <a:buNone/>
              <a:defRPr sz="18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1"/>
          <p:cNvSpPr txBox="1">
            <a:spLocks noGrp="1"/>
          </p:cNvSpPr>
          <p:nvPr>
            <p:ph type="dt" idx="10"/>
          </p:nvPr>
        </p:nvSpPr>
        <p:spPr>
          <a:xfrm>
            <a:off x="457200" y="6377940"/>
            <a:ext cx="2103120" cy="342900"/>
          </a:xfrm>
          <a:prstGeom prst="rect">
            <a:avLst/>
          </a:prstGeom>
          <a:noFill/>
          <a:ln>
            <a:noFill/>
          </a:ln>
        </p:spPr>
        <p:txBody>
          <a:bodyPr spcFirstLastPara="1" wrap="square" lIns="0" tIns="0" rIns="0" bIns="0" anchor="t" anchorCtr="0"/>
          <a:lstStyle>
            <a:lvl1pPr marR="0" lvl="0" algn="l" rtl="0">
              <a:spcBef>
                <a:spcPts val="0"/>
              </a:spcBef>
              <a:spcAft>
                <a:spcPts val="0"/>
              </a:spcAft>
              <a:buSzPts val="1400"/>
              <a:buNone/>
              <a:defRPr sz="18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1"/>
          <p:cNvSpPr txBox="1">
            <a:spLocks noGrp="1"/>
          </p:cNvSpPr>
          <p:nvPr>
            <p:ph type="sldNum" idx="12"/>
          </p:nvPr>
        </p:nvSpPr>
        <p:spPr>
          <a:xfrm>
            <a:off x="6583680" y="6377940"/>
            <a:ext cx="2103120" cy="342900"/>
          </a:xfrm>
          <a:prstGeom prst="rect">
            <a:avLst/>
          </a:prstGeom>
          <a:noFill/>
          <a:ln>
            <a:noFill/>
          </a:ln>
        </p:spPr>
        <p:txBody>
          <a:bodyPr spcFirstLastPara="1" wrap="square" lIns="0" tIns="0" rIns="0" bIns="0" anchor="t" anchorCtr="0">
            <a:noAutofit/>
          </a:bodyPr>
          <a:lstStyle>
            <a:lvl1pPr marL="0" marR="0" lvl="0" indent="0" algn="r" rtl="0">
              <a:spcBef>
                <a:spcPts val="0"/>
              </a:spcBef>
              <a:buNone/>
              <a:defRPr sz="1800">
                <a:solidFill>
                  <a:srgbClr val="888888"/>
                </a:solidFill>
                <a:latin typeface="Calibri"/>
                <a:ea typeface="Calibri"/>
                <a:cs typeface="Calibri"/>
                <a:sym typeface="Calibri"/>
              </a:defRPr>
            </a:lvl1pPr>
            <a:lvl2pPr marL="0" marR="0" lvl="1" indent="0" algn="r" rtl="0">
              <a:spcBef>
                <a:spcPts val="0"/>
              </a:spcBef>
              <a:buNone/>
              <a:defRPr sz="1800">
                <a:solidFill>
                  <a:srgbClr val="888888"/>
                </a:solidFill>
                <a:latin typeface="Calibri"/>
                <a:ea typeface="Calibri"/>
                <a:cs typeface="Calibri"/>
                <a:sym typeface="Calibri"/>
              </a:defRPr>
            </a:lvl2pPr>
            <a:lvl3pPr marL="0" marR="0" lvl="2" indent="0" algn="r" rtl="0">
              <a:spcBef>
                <a:spcPts val="0"/>
              </a:spcBef>
              <a:buNone/>
              <a:defRPr sz="1800">
                <a:solidFill>
                  <a:srgbClr val="888888"/>
                </a:solidFill>
                <a:latin typeface="Calibri"/>
                <a:ea typeface="Calibri"/>
                <a:cs typeface="Calibri"/>
                <a:sym typeface="Calibri"/>
              </a:defRPr>
            </a:lvl3pPr>
            <a:lvl4pPr marL="0" marR="0" lvl="3" indent="0" algn="r" rtl="0">
              <a:spcBef>
                <a:spcPts val="0"/>
              </a:spcBef>
              <a:buNone/>
              <a:defRPr sz="1800">
                <a:solidFill>
                  <a:srgbClr val="888888"/>
                </a:solidFill>
                <a:latin typeface="Calibri"/>
                <a:ea typeface="Calibri"/>
                <a:cs typeface="Calibri"/>
                <a:sym typeface="Calibri"/>
              </a:defRPr>
            </a:lvl4pPr>
            <a:lvl5pPr marL="0" marR="0" lvl="4" indent="0" algn="r" rtl="0">
              <a:spcBef>
                <a:spcPts val="0"/>
              </a:spcBef>
              <a:buNone/>
              <a:defRPr sz="1800">
                <a:solidFill>
                  <a:srgbClr val="888888"/>
                </a:solidFill>
                <a:latin typeface="Calibri"/>
                <a:ea typeface="Calibri"/>
                <a:cs typeface="Calibri"/>
                <a:sym typeface="Calibri"/>
              </a:defRPr>
            </a:lvl5pPr>
            <a:lvl6pPr marL="0" marR="0" lvl="5" indent="0" algn="r" rtl="0">
              <a:spcBef>
                <a:spcPts val="0"/>
              </a:spcBef>
              <a:buNone/>
              <a:defRPr sz="1800">
                <a:solidFill>
                  <a:srgbClr val="888888"/>
                </a:solidFill>
                <a:latin typeface="Calibri"/>
                <a:ea typeface="Calibri"/>
                <a:cs typeface="Calibri"/>
                <a:sym typeface="Calibri"/>
              </a:defRPr>
            </a:lvl6pPr>
            <a:lvl7pPr marL="0" marR="0" lvl="6" indent="0" algn="r" rtl="0">
              <a:spcBef>
                <a:spcPts val="0"/>
              </a:spcBef>
              <a:buNone/>
              <a:defRPr sz="1800">
                <a:solidFill>
                  <a:srgbClr val="888888"/>
                </a:solidFill>
                <a:latin typeface="Calibri"/>
                <a:ea typeface="Calibri"/>
                <a:cs typeface="Calibri"/>
                <a:sym typeface="Calibri"/>
              </a:defRPr>
            </a:lvl7pPr>
            <a:lvl8pPr marL="0" marR="0" lvl="7" indent="0" algn="r" rtl="0">
              <a:spcBef>
                <a:spcPts val="0"/>
              </a:spcBef>
              <a:buNone/>
              <a:defRPr sz="1800">
                <a:solidFill>
                  <a:srgbClr val="888888"/>
                </a:solidFill>
                <a:latin typeface="Calibri"/>
                <a:ea typeface="Calibri"/>
                <a:cs typeface="Calibri"/>
                <a:sym typeface="Calibri"/>
              </a:defRPr>
            </a:lvl8pPr>
            <a:lvl9pPr marL="0" marR="0" lvl="8" indent="0" algn="r" rtl="0">
              <a:spcBef>
                <a:spcPts val="0"/>
              </a:spcBef>
              <a:buNone/>
              <a:defRPr sz="1800">
                <a:solidFill>
                  <a:srgbClr val="888888"/>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n-US"/>
              <a:t>‹#›</a:t>
            </a:fld>
            <a:endParaRPr b="0" u="none"/>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www.georgiacenter.uga.edu/sites/default/files/gsef-2019-required-forms-approvals.pdf"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hyperlink" Target="https://student.societyforscience.org/international-rules-pre-college-science-research" TargetMode="External"/><Relationship Id="rId4" Type="http://schemas.openxmlformats.org/officeDocument/2006/relationships/hyperlink" Target="https://apps2.societyforscience.org/wizard/index.asp" TargetMode="External"/></Relationships>
</file>

<file path=ppt/slides/_rels/slide11.xml.rels><?xml version="1.0" encoding="UTF-8" standalone="yes"?>
<Relationships xmlns="http://schemas.openxmlformats.org/package/2006/relationships"><Relationship Id="rId3" Type="http://schemas.openxmlformats.org/officeDocument/2006/relationships/hyperlink" Target="https://www.georgiacenter.uga.edu/sites/default/files/gsef-2019-required-forms-approvals.pdf"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9.jpg"/><Relationship Id="rId7" Type="http://schemas.openxmlformats.org/officeDocument/2006/relationships/image" Target="../media/image13.pn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16.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4.png"/><Relationship Id="rId7" Type="http://schemas.openxmlformats.org/officeDocument/2006/relationships/image" Target="../media/image15.png"/><Relationship Id="rId12" Type="http://schemas.openxmlformats.org/officeDocument/2006/relationships/image" Target="../media/image20.png"/><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hyperlink" Target="http://faculty.clintoncc.suny.edu/faculty/michael.gregory/files/bio%20101/bio%20101%20lectures/biochemistry/biochemi.htm" TargetMode="External"/><Relationship Id="rId11" Type="http://schemas.openxmlformats.org/officeDocument/2006/relationships/image" Target="../media/image19.png"/><Relationship Id="rId5" Type="http://schemas.openxmlformats.org/officeDocument/2006/relationships/hyperlink" Target="http://mpc-www.mit.edu/agenda/item/140-taking-the-salt-out-of-water-with-oil" TargetMode="External"/><Relationship Id="rId10" Type="http://schemas.openxmlformats.org/officeDocument/2006/relationships/image" Target="../media/image18.png"/><Relationship Id="rId4" Type="http://schemas.openxmlformats.org/officeDocument/2006/relationships/hyperlink" Target="http://www.rsc.org/suppdata/ee/c1/c1ee01027a/c1ee01027a.pdf" TargetMode="External"/><Relationship Id="rId9" Type="http://schemas.openxmlformats.org/officeDocument/2006/relationships/image" Target="../media/image17.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hyperlink" Target="mailto:pamela.walker@dcssga.org" TargetMode="External"/><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www.georgiacenter.uga.edu/sites/default/files/gsef-2018-abstract.pdf" TargetMode="External"/><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hyperlink" Target="https://sspcdn.blob.core.windows.net/files/Documents/SEP/ISEF/2019/Forms/3-Risk-Assessment.pdf" TargetMode="External"/><Relationship Id="rId5" Type="http://schemas.openxmlformats.org/officeDocument/2006/relationships/hyperlink" Target="https://sspcdn.blob.core.windows.net/files/Documents/SEP/ISEF/2019/Forms/1B-Approval-Form.pdf" TargetMode="External"/><Relationship Id="rId4" Type="http://schemas.openxmlformats.org/officeDocument/2006/relationships/hyperlink" Target="https://sspcdn.blob.core.windows.net/files/Documents/SEP/ISEF/2019/Forms/1A-Student-Checklist-Research-Plan-Instructions.pdf" TargetMode="Externa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hyperlink" Target="https://sspcdn.blob.core.windows.net/files/Documents/SEP/ISEF/2019/Forms/2-Qualified-Scientist.pdf" TargetMode="External"/><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https://sspcdn.blob.core.windows.net/files/Documents/SEP/ISEF/2019/Forms/4-Human-Participants.pdf" TargetMode="External"/><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7.xml"/><Relationship Id="rId1" Type="http://schemas.openxmlformats.org/officeDocument/2006/relationships/slideLayout" Target="../slideLayouts/slideLayout1.xml"/><Relationship Id="rId4" Type="http://schemas.openxmlformats.org/officeDocument/2006/relationships/hyperlink" Target="https://sspcdn.blob.core.windows.net/files/Documents/SEP/ISEF/2019/Forms/4-Sample-Informed-Consent.pdf" TargetMode="External"/></Relationships>
</file>

<file path=ppt/slides/_rels/slide2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hyperlink" Target="https://sspcdn.blob.core.windows.net/files/Documents/SEP/ISEF/2019/Forms/5AB-Vertebrate-Animal.pdf" TargetMode="External"/><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0.xml"/><Relationship Id="rId1" Type="http://schemas.openxmlformats.org/officeDocument/2006/relationships/slideLayout" Target="../slideLayouts/slideLayout1.xml"/><Relationship Id="rId4" Type="http://schemas.openxmlformats.org/officeDocument/2006/relationships/image" Target="../media/image25.png"/></Relationships>
</file>

<file path=ppt/slides/_rels/slide31.xml.rels><?xml version="1.0" encoding="UTF-8" standalone="yes"?>
<Relationships xmlns="http://schemas.openxmlformats.org/package/2006/relationships"><Relationship Id="rId3" Type="http://schemas.openxmlformats.org/officeDocument/2006/relationships/hyperlink" Target="https://sspcdn.blob.core.windows.net/files/Documents/SEP/ISEF/2019/Forms/6A-Potentially-Hazardous-Biological-Agents.pdf" TargetMode="External"/><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hyperlink" Target="https://sspcdn.blob.core.windows.net/files/Documents/SEP/ISEF/2019/Forms/6B-Human-Vertebrate-Animal-Tissue.pdf" TargetMode="External"/><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hyperlink" Target="https://sspcdn.blob.core.windows.net/files/Documents/SEP/ISEF/2019/Forms/1C-Regulated-Research-Institution.pdf" TargetMode="External"/><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Shape 46"/>
        <p:cNvGrpSpPr/>
        <p:nvPr/>
      </p:nvGrpSpPr>
      <p:grpSpPr>
        <a:xfrm>
          <a:off x="0" y="0"/>
          <a:ext cx="0" cy="0"/>
          <a:chOff x="0" y="0"/>
          <a:chExt cx="0" cy="0"/>
        </a:xfrm>
      </p:grpSpPr>
      <p:sp>
        <p:nvSpPr>
          <p:cNvPr id="47" name="Google Shape;47;p7"/>
          <p:cNvSpPr/>
          <p:nvPr/>
        </p:nvSpPr>
        <p:spPr>
          <a:xfrm>
            <a:off x="0" y="400811"/>
            <a:ext cx="5410200" cy="50800"/>
          </a:xfrm>
          <a:custGeom>
            <a:avLst/>
            <a:gdLst/>
            <a:ahLst/>
            <a:cxnLst/>
            <a:rect l="l" t="t" r="r" b="b"/>
            <a:pathLst>
              <a:path w="5410200" h="50800" extrusionOk="0">
                <a:moveTo>
                  <a:pt x="0" y="50291"/>
                </a:moveTo>
                <a:lnTo>
                  <a:pt x="5410200" y="50291"/>
                </a:lnTo>
                <a:lnTo>
                  <a:pt x="5410200" y="0"/>
                </a:lnTo>
                <a:lnTo>
                  <a:pt x="0" y="0"/>
                </a:lnTo>
                <a:lnTo>
                  <a:pt x="0" y="50291"/>
                </a:lnTo>
                <a:close/>
              </a:path>
            </a:pathLst>
          </a:custGeom>
          <a:solidFill>
            <a:srgbClr val="009DD9"/>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8" name="Google Shape;48;p7"/>
          <p:cNvSpPr/>
          <p:nvPr/>
        </p:nvSpPr>
        <p:spPr>
          <a:xfrm>
            <a:off x="9142476" y="0"/>
            <a:ext cx="1905" cy="311150"/>
          </a:xfrm>
          <a:custGeom>
            <a:avLst/>
            <a:gdLst/>
            <a:ahLst/>
            <a:cxnLst/>
            <a:rect l="l" t="t" r="r" b="b"/>
            <a:pathLst>
              <a:path w="1904" h="311150" extrusionOk="0">
                <a:moveTo>
                  <a:pt x="0" y="310896"/>
                </a:moveTo>
                <a:lnTo>
                  <a:pt x="1524" y="310896"/>
                </a:lnTo>
                <a:lnTo>
                  <a:pt x="1524" y="0"/>
                </a:lnTo>
                <a:lnTo>
                  <a:pt x="0" y="0"/>
                </a:lnTo>
                <a:lnTo>
                  <a:pt x="0" y="310896"/>
                </a:lnTo>
                <a:close/>
              </a:path>
            </a:pathLst>
          </a:custGeom>
          <a:solidFill>
            <a:srgbClr val="17406D"/>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9" name="Google Shape;49;p7"/>
          <p:cNvSpPr/>
          <p:nvPr/>
        </p:nvSpPr>
        <p:spPr>
          <a:xfrm>
            <a:off x="0" y="0"/>
            <a:ext cx="9084945" cy="311150"/>
          </a:xfrm>
          <a:custGeom>
            <a:avLst/>
            <a:gdLst/>
            <a:ahLst/>
            <a:cxnLst/>
            <a:rect l="l" t="t" r="r" b="b"/>
            <a:pathLst>
              <a:path w="9084945" h="311150" extrusionOk="0">
                <a:moveTo>
                  <a:pt x="0" y="310896"/>
                </a:moveTo>
                <a:lnTo>
                  <a:pt x="9084564" y="310896"/>
                </a:lnTo>
                <a:lnTo>
                  <a:pt x="9084564" y="0"/>
                </a:lnTo>
                <a:lnTo>
                  <a:pt x="0" y="0"/>
                </a:lnTo>
                <a:lnTo>
                  <a:pt x="0" y="310896"/>
                </a:lnTo>
                <a:close/>
              </a:path>
            </a:pathLst>
          </a:custGeom>
          <a:solidFill>
            <a:srgbClr val="17406D"/>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0" name="Google Shape;50;p7"/>
          <p:cNvSpPr/>
          <p:nvPr/>
        </p:nvSpPr>
        <p:spPr>
          <a:xfrm>
            <a:off x="9142476" y="307835"/>
            <a:ext cx="1905" cy="93345"/>
          </a:xfrm>
          <a:custGeom>
            <a:avLst/>
            <a:gdLst/>
            <a:ahLst/>
            <a:cxnLst/>
            <a:rect l="l" t="t" r="r" b="b"/>
            <a:pathLst>
              <a:path w="1904" h="93345" extrusionOk="0">
                <a:moveTo>
                  <a:pt x="0" y="92976"/>
                </a:moveTo>
                <a:lnTo>
                  <a:pt x="1524" y="92976"/>
                </a:lnTo>
                <a:lnTo>
                  <a:pt x="1524" y="0"/>
                </a:lnTo>
                <a:lnTo>
                  <a:pt x="0" y="0"/>
                </a:lnTo>
                <a:lnTo>
                  <a:pt x="0" y="92976"/>
                </a:lnTo>
                <a:close/>
              </a:path>
            </a:pathLst>
          </a:custGeom>
          <a:solidFill>
            <a:srgbClr val="009DD9"/>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1" name="Google Shape;51;p7"/>
          <p:cNvSpPr/>
          <p:nvPr/>
        </p:nvSpPr>
        <p:spPr>
          <a:xfrm>
            <a:off x="0" y="307835"/>
            <a:ext cx="9084945" cy="93345"/>
          </a:xfrm>
          <a:custGeom>
            <a:avLst/>
            <a:gdLst/>
            <a:ahLst/>
            <a:cxnLst/>
            <a:rect l="l" t="t" r="r" b="b"/>
            <a:pathLst>
              <a:path w="9084945" h="93345" extrusionOk="0">
                <a:moveTo>
                  <a:pt x="0" y="92976"/>
                </a:moveTo>
                <a:lnTo>
                  <a:pt x="9084564" y="92976"/>
                </a:lnTo>
                <a:lnTo>
                  <a:pt x="9084564" y="0"/>
                </a:lnTo>
                <a:lnTo>
                  <a:pt x="0" y="0"/>
                </a:lnTo>
                <a:lnTo>
                  <a:pt x="0" y="92976"/>
                </a:lnTo>
                <a:close/>
              </a:path>
            </a:pathLst>
          </a:custGeom>
          <a:solidFill>
            <a:srgbClr val="009DD9"/>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2" name="Google Shape;52;p7"/>
          <p:cNvSpPr/>
          <p:nvPr/>
        </p:nvSpPr>
        <p:spPr>
          <a:xfrm>
            <a:off x="9142476" y="359663"/>
            <a:ext cx="1905" cy="91440"/>
          </a:xfrm>
          <a:custGeom>
            <a:avLst/>
            <a:gdLst/>
            <a:ahLst/>
            <a:cxnLst/>
            <a:rect l="l" t="t" r="r" b="b"/>
            <a:pathLst>
              <a:path w="1904" h="91440" extrusionOk="0">
                <a:moveTo>
                  <a:pt x="0" y="91440"/>
                </a:moveTo>
                <a:lnTo>
                  <a:pt x="1524" y="91440"/>
                </a:lnTo>
                <a:lnTo>
                  <a:pt x="1524" y="0"/>
                </a:lnTo>
                <a:lnTo>
                  <a:pt x="0" y="0"/>
                </a:lnTo>
                <a:lnTo>
                  <a:pt x="0" y="91440"/>
                </a:lnTo>
                <a:close/>
              </a:path>
            </a:pathLst>
          </a:custGeom>
          <a:solidFill>
            <a:srgbClr val="009DD9"/>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3" name="Google Shape;53;p7"/>
          <p:cNvSpPr/>
          <p:nvPr/>
        </p:nvSpPr>
        <p:spPr>
          <a:xfrm>
            <a:off x="5410200" y="359663"/>
            <a:ext cx="3674745" cy="91440"/>
          </a:xfrm>
          <a:custGeom>
            <a:avLst/>
            <a:gdLst/>
            <a:ahLst/>
            <a:cxnLst/>
            <a:rect l="l" t="t" r="r" b="b"/>
            <a:pathLst>
              <a:path w="3674745" h="91440" extrusionOk="0">
                <a:moveTo>
                  <a:pt x="0" y="91440"/>
                </a:moveTo>
                <a:lnTo>
                  <a:pt x="3674364" y="91440"/>
                </a:lnTo>
                <a:lnTo>
                  <a:pt x="3674364" y="0"/>
                </a:lnTo>
                <a:lnTo>
                  <a:pt x="0" y="0"/>
                </a:lnTo>
                <a:lnTo>
                  <a:pt x="0" y="91440"/>
                </a:lnTo>
                <a:close/>
              </a:path>
            </a:pathLst>
          </a:custGeom>
          <a:solidFill>
            <a:srgbClr val="009DD9"/>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4" name="Google Shape;54;p7"/>
          <p:cNvSpPr/>
          <p:nvPr/>
        </p:nvSpPr>
        <p:spPr>
          <a:xfrm>
            <a:off x="9142476" y="440423"/>
            <a:ext cx="1905" cy="180340"/>
          </a:xfrm>
          <a:custGeom>
            <a:avLst/>
            <a:gdLst/>
            <a:ahLst/>
            <a:cxnLst/>
            <a:rect l="l" t="t" r="r" b="b"/>
            <a:pathLst>
              <a:path w="1904" h="180340" extrusionOk="0">
                <a:moveTo>
                  <a:pt x="0" y="179844"/>
                </a:moveTo>
                <a:lnTo>
                  <a:pt x="1524" y="179844"/>
                </a:lnTo>
                <a:lnTo>
                  <a:pt x="1524" y="0"/>
                </a:lnTo>
                <a:lnTo>
                  <a:pt x="0" y="0"/>
                </a:lnTo>
                <a:lnTo>
                  <a:pt x="0" y="179844"/>
                </a:lnTo>
                <a:close/>
              </a:path>
            </a:pathLst>
          </a:custGeom>
          <a:solidFill>
            <a:srgbClr val="009DD9"/>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5" name="Google Shape;55;p7"/>
          <p:cNvSpPr/>
          <p:nvPr/>
        </p:nvSpPr>
        <p:spPr>
          <a:xfrm>
            <a:off x="5410200" y="440423"/>
            <a:ext cx="3674745" cy="180340"/>
          </a:xfrm>
          <a:custGeom>
            <a:avLst/>
            <a:gdLst/>
            <a:ahLst/>
            <a:cxnLst/>
            <a:rect l="l" t="t" r="r" b="b"/>
            <a:pathLst>
              <a:path w="3674745" h="180340" extrusionOk="0">
                <a:moveTo>
                  <a:pt x="0" y="179844"/>
                </a:moveTo>
                <a:lnTo>
                  <a:pt x="3674364" y="179844"/>
                </a:lnTo>
                <a:lnTo>
                  <a:pt x="3674364" y="0"/>
                </a:lnTo>
                <a:lnTo>
                  <a:pt x="0" y="0"/>
                </a:lnTo>
                <a:lnTo>
                  <a:pt x="0" y="179844"/>
                </a:lnTo>
                <a:close/>
              </a:path>
            </a:pathLst>
          </a:custGeom>
          <a:solidFill>
            <a:srgbClr val="009DD9"/>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6" name="Google Shape;56;p7"/>
          <p:cNvSpPr/>
          <p:nvPr/>
        </p:nvSpPr>
        <p:spPr>
          <a:xfrm>
            <a:off x="5407152" y="496823"/>
            <a:ext cx="3063240" cy="29209"/>
          </a:xfrm>
          <a:custGeom>
            <a:avLst/>
            <a:gdLst/>
            <a:ahLst/>
            <a:cxnLst/>
            <a:rect l="l" t="t" r="r" b="b"/>
            <a:pathLst>
              <a:path w="3063240" h="29209" extrusionOk="0">
                <a:moveTo>
                  <a:pt x="3061081" y="0"/>
                </a:moveTo>
                <a:lnTo>
                  <a:pt x="2159" y="0"/>
                </a:lnTo>
                <a:lnTo>
                  <a:pt x="0" y="2158"/>
                </a:lnTo>
                <a:lnTo>
                  <a:pt x="0" y="26796"/>
                </a:lnTo>
                <a:lnTo>
                  <a:pt x="2159" y="28955"/>
                </a:lnTo>
                <a:lnTo>
                  <a:pt x="3061081" y="28955"/>
                </a:lnTo>
                <a:lnTo>
                  <a:pt x="3063240" y="26796"/>
                </a:lnTo>
                <a:lnTo>
                  <a:pt x="3063240" y="2158"/>
                </a:lnTo>
                <a:lnTo>
                  <a:pt x="3061081" y="0"/>
                </a:lnTo>
                <a:close/>
              </a:path>
            </a:pathLst>
          </a:custGeom>
          <a:solidFill>
            <a:srgbClr val="FFFFFF"/>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7" name="Google Shape;57;p7"/>
          <p:cNvSpPr/>
          <p:nvPr/>
        </p:nvSpPr>
        <p:spPr>
          <a:xfrm>
            <a:off x="7374635" y="588263"/>
            <a:ext cx="1600200" cy="36830"/>
          </a:xfrm>
          <a:custGeom>
            <a:avLst/>
            <a:gdLst/>
            <a:ahLst/>
            <a:cxnLst/>
            <a:rect l="l" t="t" r="r" b="b"/>
            <a:pathLst>
              <a:path w="1600200" h="36829" extrusionOk="0">
                <a:moveTo>
                  <a:pt x="1597469" y="0"/>
                </a:moveTo>
                <a:lnTo>
                  <a:pt x="2730" y="0"/>
                </a:lnTo>
                <a:lnTo>
                  <a:pt x="0" y="2730"/>
                </a:lnTo>
                <a:lnTo>
                  <a:pt x="0" y="33845"/>
                </a:lnTo>
                <a:lnTo>
                  <a:pt x="2730" y="36576"/>
                </a:lnTo>
                <a:lnTo>
                  <a:pt x="1597469" y="36576"/>
                </a:lnTo>
                <a:lnTo>
                  <a:pt x="1600200" y="33845"/>
                </a:lnTo>
                <a:lnTo>
                  <a:pt x="1600200" y="2730"/>
                </a:lnTo>
                <a:lnTo>
                  <a:pt x="1597469" y="0"/>
                </a:lnTo>
                <a:close/>
              </a:path>
            </a:pathLst>
          </a:custGeom>
          <a:solidFill>
            <a:srgbClr val="FFFFFF"/>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8" name="Google Shape;58;p7"/>
          <p:cNvSpPr/>
          <p:nvPr/>
        </p:nvSpPr>
        <p:spPr>
          <a:xfrm>
            <a:off x="9057893" y="0"/>
            <a:ext cx="0" cy="619125"/>
          </a:xfrm>
          <a:custGeom>
            <a:avLst/>
            <a:gdLst/>
            <a:ahLst/>
            <a:cxnLst/>
            <a:rect l="l" t="t" r="r" b="b"/>
            <a:pathLst>
              <a:path w="120000" h="619125" extrusionOk="0">
                <a:moveTo>
                  <a:pt x="0" y="0"/>
                </a:moveTo>
                <a:lnTo>
                  <a:pt x="0" y="618744"/>
                </a:lnTo>
              </a:path>
            </a:pathLst>
          </a:custGeom>
          <a:noFill/>
          <a:ln w="30225" cap="flat" cmpd="sng">
            <a:solidFill>
              <a:srgbClr val="FFFFFF"/>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9" name="Google Shape;59;p7"/>
          <p:cNvSpPr/>
          <p:nvPr/>
        </p:nvSpPr>
        <p:spPr>
          <a:xfrm>
            <a:off x="9029700" y="0"/>
            <a:ext cx="0" cy="619125"/>
          </a:xfrm>
          <a:custGeom>
            <a:avLst/>
            <a:gdLst/>
            <a:ahLst/>
            <a:cxnLst/>
            <a:rect l="l" t="t" r="r" b="b"/>
            <a:pathLst>
              <a:path w="120000" h="619125" extrusionOk="0">
                <a:moveTo>
                  <a:pt x="0" y="0"/>
                </a:moveTo>
                <a:lnTo>
                  <a:pt x="0" y="618744"/>
                </a:lnTo>
              </a:path>
            </a:pathLst>
          </a:custGeom>
          <a:noFill/>
          <a:ln w="10400" cap="flat" cmpd="sng">
            <a:solidFill>
              <a:srgbClr val="FFFFFF"/>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0" name="Google Shape;60;p7"/>
          <p:cNvSpPr/>
          <p:nvPr/>
        </p:nvSpPr>
        <p:spPr>
          <a:xfrm>
            <a:off x="8989314" y="0"/>
            <a:ext cx="0" cy="619125"/>
          </a:xfrm>
          <a:custGeom>
            <a:avLst/>
            <a:gdLst/>
            <a:ahLst/>
            <a:cxnLst/>
            <a:rect l="l" t="t" r="r" b="b"/>
            <a:pathLst>
              <a:path w="120000" h="619125" extrusionOk="0">
                <a:moveTo>
                  <a:pt x="0" y="0"/>
                </a:moveTo>
                <a:lnTo>
                  <a:pt x="0" y="618744"/>
                </a:lnTo>
              </a:path>
            </a:pathLst>
          </a:custGeom>
          <a:noFill/>
          <a:ln w="27175" cap="flat" cmpd="sng">
            <a:solidFill>
              <a:srgbClr val="FFFFFF"/>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1" name="Google Shape;61;p7"/>
          <p:cNvSpPr/>
          <p:nvPr/>
        </p:nvSpPr>
        <p:spPr>
          <a:xfrm>
            <a:off x="8942831" y="0"/>
            <a:ext cx="0" cy="585470"/>
          </a:xfrm>
          <a:custGeom>
            <a:avLst/>
            <a:gdLst/>
            <a:ahLst/>
            <a:cxnLst/>
            <a:rect l="l" t="t" r="r" b="b"/>
            <a:pathLst>
              <a:path w="120000" h="585470" extrusionOk="0">
                <a:moveTo>
                  <a:pt x="0" y="0"/>
                </a:moveTo>
                <a:lnTo>
                  <a:pt x="0" y="585215"/>
                </a:lnTo>
              </a:path>
            </a:pathLst>
          </a:custGeom>
          <a:noFill/>
          <a:ln w="56125" cap="flat" cmpd="sng">
            <a:solidFill>
              <a:srgbClr val="FFFFFF"/>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2" name="Google Shape;62;p7"/>
          <p:cNvSpPr/>
          <p:nvPr/>
        </p:nvSpPr>
        <p:spPr>
          <a:xfrm>
            <a:off x="8878061" y="0"/>
            <a:ext cx="0" cy="585470"/>
          </a:xfrm>
          <a:custGeom>
            <a:avLst/>
            <a:gdLst/>
            <a:ahLst/>
            <a:cxnLst/>
            <a:rect l="l" t="t" r="r" b="b"/>
            <a:pathLst>
              <a:path w="120000" h="585470" extrusionOk="0">
                <a:moveTo>
                  <a:pt x="0" y="0"/>
                </a:moveTo>
                <a:lnTo>
                  <a:pt x="0" y="585215"/>
                </a:lnTo>
              </a:path>
            </a:pathLst>
          </a:custGeom>
          <a:noFill/>
          <a:ln w="9525" cap="flat" cmpd="sng">
            <a:solidFill>
              <a:srgbClr val="FFFFFF"/>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3" name="Google Shape;63;p7"/>
          <p:cNvSpPr txBox="1"/>
          <p:nvPr/>
        </p:nvSpPr>
        <p:spPr>
          <a:xfrm>
            <a:off x="1447801" y="5029200"/>
            <a:ext cx="6248400" cy="1034129"/>
          </a:xfrm>
          <a:prstGeom prst="rect">
            <a:avLst/>
          </a:prstGeom>
          <a:noFill/>
          <a:ln>
            <a:noFill/>
          </a:ln>
        </p:spPr>
        <p:txBody>
          <a:bodyPr spcFirstLastPara="1" wrap="square" lIns="0" tIns="0" rIns="0" bIns="0" anchor="t" anchorCtr="0">
            <a:noAutofit/>
          </a:bodyPr>
          <a:lstStyle/>
          <a:p>
            <a:pPr marL="588645" marR="5080" lvl="0" indent="-576580" algn="ctr" rtl="0">
              <a:lnSpc>
                <a:spcPct val="120000"/>
              </a:lnSpc>
              <a:spcBef>
                <a:spcPts val="0"/>
              </a:spcBef>
              <a:spcAft>
                <a:spcPts val="0"/>
              </a:spcAft>
              <a:buNone/>
            </a:pPr>
            <a:r>
              <a:rPr lang="en-US" sz="2800">
                <a:solidFill>
                  <a:srgbClr val="31859B"/>
                </a:solidFill>
                <a:latin typeface="Arial"/>
                <a:ea typeface="Arial"/>
                <a:cs typeface="Arial"/>
                <a:sym typeface="Arial"/>
              </a:rPr>
              <a:t>Pam Walker</a:t>
            </a:r>
            <a:endParaRPr/>
          </a:p>
          <a:p>
            <a:pPr marL="588645" marR="5080" lvl="0" indent="-576580" algn="ctr" rtl="0">
              <a:lnSpc>
                <a:spcPct val="120000"/>
              </a:lnSpc>
              <a:spcBef>
                <a:spcPts val="0"/>
              </a:spcBef>
              <a:spcAft>
                <a:spcPts val="0"/>
              </a:spcAft>
              <a:buNone/>
            </a:pPr>
            <a:r>
              <a:rPr lang="en-US" sz="2800">
                <a:solidFill>
                  <a:srgbClr val="31859B"/>
                </a:solidFill>
                <a:latin typeface="Arial"/>
                <a:ea typeface="Arial"/>
                <a:cs typeface="Arial"/>
                <a:sym typeface="Arial"/>
              </a:rPr>
              <a:t>STEM Coordinator</a:t>
            </a:r>
            <a:endParaRPr/>
          </a:p>
        </p:txBody>
      </p:sp>
      <p:sp>
        <p:nvSpPr>
          <p:cNvPr id="64" name="Google Shape;64;p7"/>
          <p:cNvSpPr txBox="1"/>
          <p:nvPr/>
        </p:nvSpPr>
        <p:spPr>
          <a:xfrm>
            <a:off x="1314894" y="2762496"/>
            <a:ext cx="6514219" cy="144655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4400">
                <a:solidFill>
                  <a:schemeClr val="dk2"/>
                </a:solidFill>
                <a:latin typeface="Calibri"/>
                <a:ea typeface="Calibri"/>
                <a:cs typeface="Calibri"/>
                <a:sym typeface="Calibri"/>
              </a:rPr>
              <a:t>DCSS STEM     Fair:</a:t>
            </a:r>
            <a:endParaRPr/>
          </a:p>
          <a:p>
            <a:pPr marL="0" marR="0" lvl="0" indent="0" algn="ctr" rtl="0">
              <a:spcBef>
                <a:spcPts val="0"/>
              </a:spcBef>
              <a:spcAft>
                <a:spcPts val="0"/>
              </a:spcAft>
              <a:buNone/>
            </a:pPr>
            <a:r>
              <a:rPr lang="en-US" sz="4400">
                <a:solidFill>
                  <a:schemeClr val="dk2"/>
                </a:solidFill>
                <a:latin typeface="Calibri"/>
                <a:ea typeface="Calibri"/>
                <a:cs typeface="Calibri"/>
                <a:sym typeface="Calibri"/>
              </a:rPr>
              <a:t>Clarifying the Form process</a:t>
            </a:r>
            <a:endParaRPr sz="4400">
              <a:solidFill>
                <a:schemeClr val="dk2"/>
              </a:solidFill>
              <a:latin typeface="Calibri"/>
              <a:ea typeface="Calibri"/>
              <a:cs typeface="Calibri"/>
              <a:sym typeface="Calibri"/>
            </a:endParaRPr>
          </a:p>
        </p:txBody>
      </p:sp>
      <p:pic>
        <p:nvPicPr>
          <p:cNvPr id="65" name="Google Shape;65;p7"/>
          <p:cNvPicPr preferRelativeResize="0"/>
          <p:nvPr/>
        </p:nvPicPr>
        <p:blipFill rotWithShape="1">
          <a:blip r:embed="rId3">
            <a:alphaModFix/>
          </a:blip>
          <a:srcRect/>
          <a:stretch/>
        </p:blipFill>
        <p:spPr>
          <a:xfrm>
            <a:off x="1905000" y="2622036"/>
            <a:ext cx="3730752" cy="863736"/>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9"/>
        <p:cNvGrpSpPr/>
        <p:nvPr/>
      </p:nvGrpSpPr>
      <p:grpSpPr>
        <a:xfrm>
          <a:off x="0" y="0"/>
          <a:ext cx="0" cy="0"/>
          <a:chOff x="0" y="0"/>
          <a:chExt cx="0" cy="0"/>
        </a:xfrm>
      </p:grpSpPr>
      <p:sp>
        <p:nvSpPr>
          <p:cNvPr id="70" name="Google Shape;70;p8"/>
          <p:cNvSpPr txBox="1"/>
          <p:nvPr/>
        </p:nvSpPr>
        <p:spPr>
          <a:xfrm>
            <a:off x="1515650" y="811050"/>
            <a:ext cx="6375600" cy="507900"/>
          </a:xfrm>
          <a:prstGeom prst="rect">
            <a:avLst/>
          </a:prstGeom>
          <a:noFill/>
          <a:ln>
            <a:noFill/>
          </a:ln>
        </p:spPr>
        <p:txBody>
          <a:bodyPr spcFirstLastPara="1" wrap="square" lIns="0" tIns="0" rIns="0" bIns="0" anchor="t" anchorCtr="0">
            <a:noAutofit/>
          </a:bodyPr>
          <a:lstStyle/>
          <a:p>
            <a:pPr marL="12700" marR="0" lvl="0" indent="0" algn="l" rtl="0">
              <a:lnSpc>
                <a:spcPct val="100000"/>
              </a:lnSpc>
              <a:spcBef>
                <a:spcPts val="0"/>
              </a:spcBef>
              <a:spcAft>
                <a:spcPts val="0"/>
              </a:spcAft>
              <a:buNone/>
            </a:pPr>
            <a:r>
              <a:rPr lang="en-US" sz="4000" b="1">
                <a:solidFill>
                  <a:srgbClr val="005490"/>
                </a:solidFill>
                <a:latin typeface="Arial"/>
                <a:ea typeface="Arial"/>
                <a:cs typeface="Arial"/>
                <a:sym typeface="Arial"/>
              </a:rPr>
              <a:t>Paperwork Deadline</a:t>
            </a:r>
            <a:endParaRPr sz="4000">
              <a:solidFill>
                <a:schemeClr val="dk1"/>
              </a:solidFill>
              <a:latin typeface="Arial"/>
              <a:ea typeface="Arial"/>
              <a:cs typeface="Arial"/>
              <a:sym typeface="Arial"/>
            </a:endParaRPr>
          </a:p>
        </p:txBody>
      </p:sp>
      <p:sp>
        <p:nvSpPr>
          <p:cNvPr id="71" name="Google Shape;71;p8"/>
          <p:cNvSpPr txBox="1"/>
          <p:nvPr/>
        </p:nvSpPr>
        <p:spPr>
          <a:xfrm>
            <a:off x="371475" y="1600200"/>
            <a:ext cx="8435340" cy="5088573"/>
          </a:xfrm>
          <a:prstGeom prst="rect">
            <a:avLst/>
          </a:prstGeom>
          <a:noFill/>
          <a:ln>
            <a:noFill/>
          </a:ln>
        </p:spPr>
        <p:txBody>
          <a:bodyPr spcFirstLastPara="1" wrap="square" lIns="0" tIns="0" rIns="0" bIns="0" anchor="t" anchorCtr="0">
            <a:noAutofit/>
          </a:bodyPr>
          <a:lstStyle/>
          <a:p>
            <a:pPr marL="12700" marR="0" lvl="0" indent="0" algn="l" rtl="0">
              <a:lnSpc>
                <a:spcPct val="100000"/>
              </a:lnSpc>
              <a:spcBef>
                <a:spcPts val="0"/>
              </a:spcBef>
              <a:spcAft>
                <a:spcPts val="0"/>
              </a:spcAft>
              <a:buNone/>
            </a:pPr>
            <a:r>
              <a:rPr lang="en-US" sz="2800">
                <a:solidFill>
                  <a:schemeClr val="dk1"/>
                </a:solidFill>
                <a:latin typeface="Arial"/>
                <a:ea typeface="Arial"/>
                <a:cs typeface="Arial"/>
                <a:sym typeface="Arial"/>
              </a:rPr>
              <a:t>Entry forms due from each school’s science fair coordinator by </a:t>
            </a:r>
            <a:r>
              <a:rPr lang="en-US" sz="2800" u="sng">
                <a:solidFill>
                  <a:srgbClr val="C00000"/>
                </a:solidFill>
                <a:latin typeface="Arial"/>
                <a:ea typeface="Arial"/>
                <a:cs typeface="Arial"/>
                <a:sym typeface="Arial"/>
              </a:rPr>
              <a:t>Jan. 7</a:t>
            </a:r>
            <a:r>
              <a:rPr lang="en-US" sz="2800" u="sng" baseline="30000">
                <a:solidFill>
                  <a:srgbClr val="C00000"/>
                </a:solidFill>
                <a:latin typeface="Arial"/>
                <a:ea typeface="Arial"/>
                <a:cs typeface="Arial"/>
                <a:sym typeface="Arial"/>
              </a:rPr>
              <a:t>th</a:t>
            </a:r>
            <a:r>
              <a:rPr lang="en-US" sz="2800" u="sng">
                <a:solidFill>
                  <a:srgbClr val="C00000"/>
                </a:solidFill>
                <a:latin typeface="Arial"/>
                <a:ea typeface="Arial"/>
                <a:cs typeface="Arial"/>
                <a:sym typeface="Arial"/>
              </a:rPr>
              <a:t> at Noon</a:t>
            </a:r>
            <a:r>
              <a:rPr lang="en-US" sz="2800">
                <a:solidFill>
                  <a:schemeClr val="dk1"/>
                </a:solidFill>
                <a:latin typeface="Arial"/>
                <a:ea typeface="Arial"/>
                <a:cs typeface="Arial"/>
                <a:sym typeface="Arial"/>
              </a:rPr>
              <a:t>. </a:t>
            </a:r>
            <a:endParaRPr sz="2800">
              <a:solidFill>
                <a:schemeClr val="dk1"/>
              </a:solidFill>
              <a:latin typeface="Arial"/>
              <a:ea typeface="Arial"/>
              <a:cs typeface="Arial"/>
              <a:sym typeface="Arial"/>
            </a:endParaRPr>
          </a:p>
          <a:p>
            <a:pPr marL="285115" marR="928369" lvl="0" indent="-272415" algn="l" rtl="0">
              <a:lnSpc>
                <a:spcPct val="200000"/>
              </a:lnSpc>
              <a:spcBef>
                <a:spcPts val="765"/>
              </a:spcBef>
              <a:spcAft>
                <a:spcPts val="0"/>
              </a:spcAft>
              <a:buClr>
                <a:srgbClr val="005490"/>
              </a:buClr>
              <a:buSzPts val="2625"/>
              <a:buFont typeface="Noto Sans Symbols"/>
              <a:buChar char="●"/>
            </a:pPr>
            <a:r>
              <a:rPr lang="en-US" sz="2800">
                <a:solidFill>
                  <a:srgbClr val="C00000"/>
                </a:solidFill>
                <a:latin typeface="Arial"/>
                <a:ea typeface="Arial"/>
                <a:cs typeface="Arial"/>
                <a:sym typeface="Arial"/>
              </a:rPr>
              <a:t>6</a:t>
            </a:r>
            <a:r>
              <a:rPr lang="en-US" sz="2800">
                <a:solidFill>
                  <a:schemeClr val="dk1"/>
                </a:solidFill>
                <a:latin typeface="Arial"/>
                <a:ea typeface="Arial"/>
                <a:cs typeface="Arial"/>
                <a:sym typeface="Arial"/>
              </a:rPr>
              <a:t> projects per </a:t>
            </a:r>
            <a:r>
              <a:rPr lang="en-US" sz="2800">
                <a:solidFill>
                  <a:srgbClr val="C00000"/>
                </a:solidFill>
                <a:latin typeface="Arial"/>
                <a:ea typeface="Arial"/>
                <a:cs typeface="Arial"/>
                <a:sym typeface="Arial"/>
              </a:rPr>
              <a:t>MS</a:t>
            </a:r>
            <a:r>
              <a:rPr lang="en-US" sz="2800">
                <a:solidFill>
                  <a:schemeClr val="dk1"/>
                </a:solidFill>
                <a:latin typeface="Arial"/>
                <a:ea typeface="Arial"/>
                <a:cs typeface="Arial"/>
                <a:sym typeface="Arial"/>
              </a:rPr>
              <a:t> and </a:t>
            </a:r>
            <a:r>
              <a:rPr lang="en-US" sz="2800" b="1">
                <a:solidFill>
                  <a:srgbClr val="00B050"/>
                </a:solidFill>
                <a:latin typeface="Arial"/>
                <a:ea typeface="Arial"/>
                <a:cs typeface="Arial"/>
                <a:sym typeface="Arial"/>
              </a:rPr>
              <a:t>8</a:t>
            </a:r>
            <a:r>
              <a:rPr lang="en-US" sz="2800">
                <a:solidFill>
                  <a:schemeClr val="dk1"/>
                </a:solidFill>
                <a:latin typeface="Arial"/>
                <a:ea typeface="Arial"/>
                <a:cs typeface="Arial"/>
                <a:sym typeface="Arial"/>
              </a:rPr>
              <a:t> projects per </a:t>
            </a:r>
            <a:r>
              <a:rPr lang="en-US" sz="2800" b="1">
                <a:solidFill>
                  <a:srgbClr val="00B050"/>
                </a:solidFill>
                <a:latin typeface="Arial"/>
                <a:ea typeface="Arial"/>
                <a:cs typeface="Arial"/>
                <a:sym typeface="Arial"/>
              </a:rPr>
              <a:t>HS</a:t>
            </a:r>
            <a:endParaRPr/>
          </a:p>
          <a:p>
            <a:pPr marL="285115" marR="0" lvl="0" indent="-272415" algn="l" rtl="0">
              <a:lnSpc>
                <a:spcPct val="100000"/>
              </a:lnSpc>
              <a:spcBef>
                <a:spcPts val="0"/>
              </a:spcBef>
              <a:spcAft>
                <a:spcPts val="0"/>
              </a:spcAft>
              <a:buClr>
                <a:srgbClr val="005490"/>
              </a:buClr>
              <a:buSzPts val="2625"/>
              <a:buFont typeface="Noto Sans Symbols"/>
              <a:buChar char="●"/>
            </a:pPr>
            <a:r>
              <a:rPr lang="en-US" sz="2800">
                <a:solidFill>
                  <a:schemeClr val="dk1"/>
                </a:solidFill>
                <a:latin typeface="Arial"/>
                <a:ea typeface="Arial"/>
                <a:cs typeface="Arial"/>
                <a:sym typeface="Arial"/>
              </a:rPr>
              <a:t>List alternates in case room permits.</a:t>
            </a:r>
            <a:endParaRPr sz="2800">
              <a:solidFill>
                <a:schemeClr val="dk1"/>
              </a:solidFill>
              <a:latin typeface="Arial"/>
              <a:ea typeface="Arial"/>
              <a:cs typeface="Arial"/>
              <a:sym typeface="Arial"/>
            </a:endParaRPr>
          </a:p>
          <a:p>
            <a:pPr marL="12700" marR="0" lvl="0" indent="0" algn="l" rtl="0">
              <a:lnSpc>
                <a:spcPct val="100000"/>
              </a:lnSpc>
              <a:spcBef>
                <a:spcPts val="0"/>
              </a:spcBef>
              <a:spcAft>
                <a:spcPts val="0"/>
              </a:spcAft>
              <a:buNone/>
            </a:pPr>
            <a:endParaRPr sz="2800">
              <a:solidFill>
                <a:schemeClr val="dk1"/>
              </a:solidFill>
              <a:latin typeface="Arial"/>
              <a:ea typeface="Arial"/>
              <a:cs typeface="Arial"/>
              <a:sym typeface="Arial"/>
            </a:endParaRPr>
          </a:p>
          <a:p>
            <a:pPr marL="12700" marR="0" lvl="0" indent="0" algn="l" rtl="0">
              <a:lnSpc>
                <a:spcPct val="100000"/>
              </a:lnSpc>
              <a:spcBef>
                <a:spcPts val="0"/>
              </a:spcBef>
              <a:spcAft>
                <a:spcPts val="0"/>
              </a:spcAft>
              <a:buNone/>
            </a:pPr>
            <a:r>
              <a:rPr lang="en-US" sz="2800">
                <a:solidFill>
                  <a:schemeClr val="dk1"/>
                </a:solidFill>
                <a:latin typeface="Arial"/>
                <a:ea typeface="Arial"/>
                <a:cs typeface="Arial"/>
                <a:sym typeface="Arial"/>
              </a:rPr>
              <a:t>All students that compete in the district fair must have a </a:t>
            </a:r>
            <a:r>
              <a:rPr lang="en-US" sz="2800">
                <a:solidFill>
                  <a:srgbClr val="FF0000"/>
                </a:solidFill>
                <a:latin typeface="Arial"/>
                <a:ea typeface="Arial"/>
                <a:cs typeface="Arial"/>
                <a:sym typeface="Arial"/>
              </a:rPr>
              <a:t>media release form </a:t>
            </a:r>
            <a:r>
              <a:rPr lang="en-US" sz="2800">
                <a:solidFill>
                  <a:schemeClr val="dk1"/>
                </a:solidFill>
                <a:latin typeface="Arial"/>
                <a:ea typeface="Arial"/>
                <a:cs typeface="Arial"/>
                <a:sym typeface="Arial"/>
              </a:rPr>
              <a:t>on </a:t>
            </a:r>
            <a:r>
              <a:rPr lang="en-US" sz="2800" u="sng">
                <a:solidFill>
                  <a:schemeClr val="dk1"/>
                </a:solidFill>
                <a:latin typeface="Arial"/>
                <a:ea typeface="Arial"/>
                <a:cs typeface="Arial"/>
                <a:sym typeface="Arial"/>
              </a:rPr>
              <a:t>file</a:t>
            </a:r>
            <a:r>
              <a:rPr lang="en-US" sz="2800">
                <a:solidFill>
                  <a:schemeClr val="dk1"/>
                </a:solidFill>
                <a:latin typeface="Arial"/>
                <a:ea typeface="Arial"/>
                <a:cs typeface="Arial"/>
                <a:sym typeface="Arial"/>
              </a:rPr>
              <a:t> either by the school office or the supervising teacher.</a:t>
            </a:r>
            <a:endParaRPr/>
          </a:p>
          <a:p>
            <a:pPr marL="12700" marR="0" lvl="0" indent="0" algn="l" rtl="0">
              <a:lnSpc>
                <a:spcPct val="100000"/>
              </a:lnSpc>
              <a:spcBef>
                <a:spcPts val="0"/>
              </a:spcBef>
              <a:spcAft>
                <a:spcPts val="0"/>
              </a:spcAft>
              <a:buNone/>
            </a:pPr>
            <a:endParaRPr sz="3200">
              <a:solidFill>
                <a:schemeClr val="dk1"/>
              </a:solidFill>
              <a:latin typeface="Arial"/>
              <a:ea typeface="Arial"/>
              <a:cs typeface="Arial"/>
              <a:sym typeface="Arial"/>
            </a:endParaRPr>
          </a:p>
          <a:p>
            <a:pPr marL="12700" marR="0" lvl="0" indent="0" algn="l" rtl="0">
              <a:lnSpc>
                <a:spcPct val="100000"/>
              </a:lnSpc>
              <a:spcBef>
                <a:spcPts val="0"/>
              </a:spcBef>
              <a:spcAft>
                <a:spcPts val="0"/>
              </a:spcAft>
              <a:buNone/>
            </a:pPr>
            <a:r>
              <a:rPr lang="en-US" sz="2000">
                <a:solidFill>
                  <a:srgbClr val="C00000"/>
                </a:solidFill>
                <a:latin typeface="Arial"/>
                <a:ea typeface="Arial"/>
                <a:cs typeface="Arial"/>
                <a:sym typeface="Arial"/>
              </a:rPr>
              <a:t>Entry forms on Curriculum and Instruction Site</a:t>
            </a:r>
            <a:endParaRPr sz="1800" u="sng">
              <a:solidFill>
                <a:schemeClr val="dk1"/>
              </a:solidFill>
              <a:latin typeface="Calibri"/>
              <a:ea typeface="Calibri"/>
              <a:cs typeface="Calibri"/>
              <a:sym typeface="Calibri"/>
            </a:endParaRPr>
          </a:p>
          <a:p>
            <a:pPr marL="12700" marR="0" lvl="0" indent="0" algn="l" rtl="0">
              <a:lnSpc>
                <a:spcPct val="100000"/>
              </a:lnSpc>
              <a:spcBef>
                <a:spcPts val="0"/>
              </a:spcBef>
              <a:spcAft>
                <a:spcPts val="0"/>
              </a:spcAft>
              <a:buNone/>
            </a:pPr>
            <a:endParaRPr sz="2000">
              <a:solidFill>
                <a:schemeClr val="dk1"/>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5"/>
        <p:cNvGrpSpPr/>
        <p:nvPr/>
      </p:nvGrpSpPr>
      <p:grpSpPr>
        <a:xfrm>
          <a:off x="0" y="0"/>
          <a:ext cx="0" cy="0"/>
          <a:chOff x="0" y="0"/>
          <a:chExt cx="0" cy="0"/>
        </a:xfrm>
      </p:grpSpPr>
      <p:sp>
        <p:nvSpPr>
          <p:cNvPr id="76" name="Google Shape;76;p9"/>
          <p:cNvSpPr txBox="1">
            <a:spLocks noGrp="1"/>
          </p:cNvSpPr>
          <p:nvPr>
            <p:ph type="title"/>
          </p:nvPr>
        </p:nvSpPr>
        <p:spPr>
          <a:xfrm>
            <a:off x="2402046" y="690909"/>
            <a:ext cx="4339907" cy="5080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endParaRPr sz="4000" b="1" i="0" u="none" strike="noStrike" cap="none">
              <a:solidFill>
                <a:srgbClr val="005490"/>
              </a:solidFill>
              <a:latin typeface="Arial"/>
              <a:ea typeface="Arial"/>
              <a:cs typeface="Arial"/>
              <a:sym typeface="Arial"/>
            </a:endParaRPr>
          </a:p>
        </p:txBody>
      </p:sp>
      <p:sp>
        <p:nvSpPr>
          <p:cNvPr id="77" name="Google Shape;77;p9"/>
          <p:cNvSpPr txBox="1">
            <a:spLocks noGrp="1"/>
          </p:cNvSpPr>
          <p:nvPr>
            <p:ph type="body" idx="1"/>
          </p:nvPr>
        </p:nvSpPr>
        <p:spPr>
          <a:xfrm>
            <a:off x="791845" y="3000440"/>
            <a:ext cx="7560309" cy="294132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endParaRPr sz="2800" b="0" i="0" u="none" strike="noStrike" cap="none">
              <a:solidFill>
                <a:srgbClr val="04617B"/>
              </a:solidFill>
              <a:latin typeface="Arial"/>
              <a:ea typeface="Arial"/>
              <a:cs typeface="Arial"/>
              <a:sym typeface="Arial"/>
            </a:endParaRPr>
          </a:p>
        </p:txBody>
      </p:sp>
      <p:pic>
        <p:nvPicPr>
          <p:cNvPr id="78" name="Google Shape;78;p9"/>
          <p:cNvPicPr preferRelativeResize="0"/>
          <p:nvPr/>
        </p:nvPicPr>
        <p:blipFill rotWithShape="1">
          <a:blip r:embed="rId3">
            <a:alphaModFix/>
          </a:blip>
          <a:srcRect/>
          <a:stretch/>
        </p:blipFill>
        <p:spPr>
          <a:xfrm>
            <a:off x="-252413" y="-114300"/>
            <a:ext cx="9648825" cy="70866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2"/>
        <p:cNvGrpSpPr/>
        <p:nvPr/>
      </p:nvGrpSpPr>
      <p:grpSpPr>
        <a:xfrm>
          <a:off x="0" y="0"/>
          <a:ext cx="0" cy="0"/>
          <a:chOff x="0" y="0"/>
          <a:chExt cx="0" cy="0"/>
        </a:xfrm>
      </p:grpSpPr>
      <p:sp>
        <p:nvSpPr>
          <p:cNvPr id="83" name="Google Shape;83;p10"/>
          <p:cNvSpPr txBox="1">
            <a:spLocks noGrp="1"/>
          </p:cNvSpPr>
          <p:nvPr>
            <p:ph type="title"/>
          </p:nvPr>
        </p:nvSpPr>
        <p:spPr>
          <a:xfrm>
            <a:off x="2402046" y="690909"/>
            <a:ext cx="4684554" cy="144655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US" sz="4000" b="1" i="0" u="none" strike="noStrike" cap="none">
                <a:solidFill>
                  <a:srgbClr val="005490"/>
                </a:solidFill>
                <a:latin typeface="Arial"/>
                <a:ea typeface="Arial"/>
                <a:cs typeface="Arial"/>
                <a:sym typeface="Arial"/>
              </a:rPr>
              <a:t>Dates and Details</a:t>
            </a:r>
            <a:br>
              <a:rPr lang="en-US" sz="4000" b="1" i="0" u="none" strike="noStrike" cap="none">
                <a:solidFill>
                  <a:srgbClr val="005490"/>
                </a:solidFill>
                <a:latin typeface="Arial"/>
                <a:ea typeface="Arial"/>
                <a:cs typeface="Arial"/>
                <a:sym typeface="Arial"/>
              </a:rPr>
            </a:br>
            <a:r>
              <a:rPr lang="en-US" sz="1800" b="1" i="0" u="none" strike="noStrike" cap="none">
                <a:solidFill>
                  <a:srgbClr val="005490"/>
                </a:solidFill>
                <a:latin typeface="Arial"/>
                <a:ea typeface="Arial"/>
                <a:cs typeface="Arial"/>
                <a:sym typeface="Arial"/>
              </a:rPr>
              <a:t>DCSS events at Murray Education Center</a:t>
            </a:r>
            <a:br>
              <a:rPr lang="en-US" sz="1800" b="1" i="0" u="none" strike="noStrike" cap="none">
                <a:solidFill>
                  <a:srgbClr val="005490"/>
                </a:solidFill>
                <a:latin typeface="Arial"/>
                <a:ea typeface="Arial"/>
                <a:cs typeface="Arial"/>
                <a:sym typeface="Arial"/>
              </a:rPr>
            </a:br>
            <a:endParaRPr sz="1800" b="1" i="0" u="none" strike="noStrike" cap="none">
              <a:solidFill>
                <a:srgbClr val="005490"/>
              </a:solidFill>
              <a:latin typeface="Arial"/>
              <a:ea typeface="Arial"/>
              <a:cs typeface="Arial"/>
              <a:sym typeface="Arial"/>
            </a:endParaRPr>
          </a:p>
        </p:txBody>
      </p:sp>
      <p:sp>
        <p:nvSpPr>
          <p:cNvPr id="84" name="Google Shape;84;p10"/>
          <p:cNvSpPr txBox="1">
            <a:spLocks noGrp="1"/>
          </p:cNvSpPr>
          <p:nvPr>
            <p:ph type="body" idx="1"/>
          </p:nvPr>
        </p:nvSpPr>
        <p:spPr>
          <a:xfrm>
            <a:off x="791845" y="1676400"/>
            <a:ext cx="7560309" cy="6463308"/>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US" sz="2800" b="1" i="0" u="none" strike="noStrike" cap="none">
                <a:solidFill>
                  <a:srgbClr val="04617B"/>
                </a:solidFill>
                <a:latin typeface="Arial"/>
                <a:ea typeface="Arial"/>
                <a:cs typeface="Arial"/>
                <a:sym typeface="Arial"/>
              </a:rPr>
              <a:t>Project Set up times</a:t>
            </a:r>
            <a:r>
              <a:rPr lang="en-US" sz="2800" b="0" i="0" u="none" strike="noStrike" cap="none">
                <a:solidFill>
                  <a:srgbClr val="04617B"/>
                </a:solidFill>
                <a:latin typeface="Arial"/>
                <a:ea typeface="Arial"/>
                <a:cs typeface="Arial"/>
                <a:sym typeface="Arial"/>
              </a:rPr>
              <a:t>:</a:t>
            </a:r>
            <a:endParaRPr/>
          </a:p>
          <a:p>
            <a:pPr marL="457200" marR="0" lvl="0" indent="-457200" algn="l" rtl="0">
              <a:spcBef>
                <a:spcPts val="0"/>
              </a:spcBef>
              <a:spcAft>
                <a:spcPts val="0"/>
              </a:spcAft>
              <a:buClr>
                <a:srgbClr val="04617B"/>
              </a:buClr>
              <a:buSzPts val="2800"/>
              <a:buFont typeface="Arial"/>
              <a:buChar char="•"/>
            </a:pPr>
            <a:r>
              <a:rPr lang="en-US" sz="2800" b="0" i="0" u="none" strike="noStrike" cap="none">
                <a:solidFill>
                  <a:srgbClr val="04617B"/>
                </a:solidFill>
                <a:latin typeface="Arial"/>
                <a:ea typeface="Arial"/>
                <a:cs typeface="Arial"/>
                <a:sym typeface="Arial"/>
              </a:rPr>
              <a:t>Jan. 14</a:t>
            </a:r>
            <a:r>
              <a:rPr lang="en-US" sz="2800" b="0" i="0" u="none" strike="noStrike" cap="none" baseline="30000">
                <a:solidFill>
                  <a:srgbClr val="04617B"/>
                </a:solidFill>
                <a:latin typeface="Arial"/>
                <a:ea typeface="Arial"/>
                <a:cs typeface="Arial"/>
                <a:sym typeface="Arial"/>
              </a:rPr>
              <a:t>th</a:t>
            </a:r>
            <a:r>
              <a:rPr lang="en-US" sz="2800" b="0" i="0" u="none" strike="noStrike" cap="none">
                <a:solidFill>
                  <a:srgbClr val="04617B"/>
                </a:solidFill>
                <a:latin typeface="Arial"/>
                <a:ea typeface="Arial"/>
                <a:cs typeface="Arial"/>
                <a:sym typeface="Arial"/>
              </a:rPr>
              <a:t> from 3:00-5:30PM  or</a:t>
            </a:r>
            <a:endParaRPr/>
          </a:p>
          <a:p>
            <a:pPr marL="457200" marR="0" lvl="0" indent="-457200" algn="l" rtl="0">
              <a:spcBef>
                <a:spcPts val="0"/>
              </a:spcBef>
              <a:spcAft>
                <a:spcPts val="0"/>
              </a:spcAft>
              <a:buClr>
                <a:srgbClr val="04617B"/>
              </a:buClr>
              <a:buSzPts val="2800"/>
              <a:buFont typeface="Arial"/>
              <a:buChar char="•"/>
            </a:pPr>
            <a:r>
              <a:rPr lang="en-US" sz="2800" b="0" i="0" u="none" strike="noStrike" cap="none">
                <a:solidFill>
                  <a:srgbClr val="04617B"/>
                </a:solidFill>
                <a:latin typeface="Arial"/>
                <a:ea typeface="Arial"/>
                <a:cs typeface="Arial"/>
                <a:sym typeface="Arial"/>
              </a:rPr>
              <a:t>Jan. 15</a:t>
            </a:r>
            <a:r>
              <a:rPr lang="en-US" sz="2800" b="0" i="0" u="none" strike="noStrike" cap="none" baseline="30000">
                <a:solidFill>
                  <a:srgbClr val="04617B"/>
                </a:solidFill>
                <a:latin typeface="Arial"/>
                <a:ea typeface="Arial"/>
                <a:cs typeface="Arial"/>
                <a:sym typeface="Arial"/>
              </a:rPr>
              <a:t>th</a:t>
            </a:r>
            <a:r>
              <a:rPr lang="en-US" sz="2800" b="0" i="0" u="none" strike="noStrike" cap="none">
                <a:solidFill>
                  <a:srgbClr val="04617B"/>
                </a:solidFill>
                <a:latin typeface="Arial"/>
                <a:ea typeface="Arial"/>
                <a:cs typeface="Arial"/>
                <a:sym typeface="Arial"/>
              </a:rPr>
              <a:t> from 7:30AM- 10:00AM</a:t>
            </a:r>
            <a:endParaRPr/>
          </a:p>
          <a:p>
            <a:pPr marL="0" marR="0" lvl="0" indent="0" algn="l" rtl="0">
              <a:spcBef>
                <a:spcPts val="0"/>
              </a:spcBef>
              <a:spcAft>
                <a:spcPts val="0"/>
              </a:spcAft>
              <a:buNone/>
            </a:pPr>
            <a:r>
              <a:rPr lang="en-US" sz="2800" b="1" i="0" u="none" strike="noStrike" cap="none">
                <a:solidFill>
                  <a:srgbClr val="04617B"/>
                </a:solidFill>
                <a:latin typeface="Arial"/>
                <a:ea typeface="Arial"/>
                <a:cs typeface="Arial"/>
                <a:sym typeface="Arial"/>
              </a:rPr>
              <a:t>Project Judging</a:t>
            </a:r>
            <a:r>
              <a:rPr lang="en-US" sz="2800" b="0" i="0" u="none" strike="noStrike" cap="none">
                <a:solidFill>
                  <a:srgbClr val="04617B"/>
                </a:solidFill>
                <a:latin typeface="Arial"/>
                <a:ea typeface="Arial"/>
                <a:cs typeface="Arial"/>
                <a:sym typeface="Arial"/>
              </a:rPr>
              <a:t>:</a:t>
            </a:r>
            <a:endParaRPr sz="2800" b="0" i="0" u="none" strike="noStrike" cap="none">
              <a:solidFill>
                <a:srgbClr val="04617B"/>
              </a:solidFill>
              <a:latin typeface="Arial"/>
              <a:ea typeface="Arial"/>
              <a:cs typeface="Arial"/>
              <a:sym typeface="Arial"/>
            </a:endParaRPr>
          </a:p>
          <a:p>
            <a:pPr marL="457200" marR="0" lvl="0" indent="-457200" algn="l" rtl="0">
              <a:spcBef>
                <a:spcPts val="0"/>
              </a:spcBef>
              <a:spcAft>
                <a:spcPts val="0"/>
              </a:spcAft>
              <a:buClr>
                <a:srgbClr val="04617B"/>
              </a:buClr>
              <a:buSzPts val="2800"/>
              <a:buFont typeface="Arial"/>
              <a:buChar char="•"/>
            </a:pPr>
            <a:r>
              <a:rPr lang="en-US" sz="2800" b="0" i="0" u="none" strike="noStrike" cap="none">
                <a:solidFill>
                  <a:srgbClr val="04617B"/>
                </a:solidFill>
                <a:latin typeface="Arial"/>
                <a:ea typeface="Arial"/>
                <a:cs typeface="Arial"/>
                <a:sym typeface="Arial"/>
              </a:rPr>
              <a:t>Jan. 15</a:t>
            </a:r>
            <a:r>
              <a:rPr lang="en-US" sz="2800" b="0" i="0" u="none" strike="noStrike" cap="none" baseline="30000">
                <a:solidFill>
                  <a:srgbClr val="04617B"/>
                </a:solidFill>
                <a:latin typeface="Arial"/>
                <a:ea typeface="Arial"/>
                <a:cs typeface="Arial"/>
                <a:sym typeface="Arial"/>
              </a:rPr>
              <a:t>th</a:t>
            </a:r>
            <a:r>
              <a:rPr lang="en-US" sz="2800" b="0" i="0" u="none" strike="noStrike" cap="none">
                <a:solidFill>
                  <a:srgbClr val="04617B"/>
                </a:solidFill>
                <a:latin typeface="Arial"/>
                <a:ea typeface="Arial"/>
                <a:cs typeface="Arial"/>
                <a:sym typeface="Arial"/>
              </a:rPr>
              <a:t> from 1:00- until finished</a:t>
            </a:r>
            <a:endParaRPr/>
          </a:p>
          <a:p>
            <a:pPr marL="457200" marR="0" lvl="0" indent="-457200" algn="l" rtl="0">
              <a:spcBef>
                <a:spcPts val="0"/>
              </a:spcBef>
              <a:spcAft>
                <a:spcPts val="0"/>
              </a:spcAft>
              <a:buClr>
                <a:srgbClr val="04617B"/>
              </a:buClr>
              <a:buSzPts val="2800"/>
              <a:buFont typeface="Arial"/>
              <a:buChar char="•"/>
            </a:pPr>
            <a:r>
              <a:rPr lang="en-US" sz="2800" b="0" i="0" u="none" strike="noStrike" cap="none">
                <a:solidFill>
                  <a:srgbClr val="04617B"/>
                </a:solidFill>
                <a:latin typeface="Arial"/>
                <a:ea typeface="Arial"/>
                <a:cs typeface="Arial"/>
                <a:sym typeface="Arial"/>
              </a:rPr>
              <a:t>Jan. 15</a:t>
            </a:r>
            <a:r>
              <a:rPr lang="en-US" sz="2800" b="0" i="0" u="none" strike="noStrike" cap="none" baseline="30000">
                <a:solidFill>
                  <a:srgbClr val="04617B"/>
                </a:solidFill>
                <a:latin typeface="Arial"/>
                <a:ea typeface="Arial"/>
                <a:cs typeface="Arial"/>
                <a:sym typeface="Arial"/>
              </a:rPr>
              <a:t>th</a:t>
            </a:r>
            <a:r>
              <a:rPr lang="en-US" sz="2800" b="0" i="0" u="none" strike="noStrike" cap="none">
                <a:solidFill>
                  <a:srgbClr val="04617B"/>
                </a:solidFill>
                <a:latin typeface="Arial"/>
                <a:ea typeface="Arial"/>
                <a:cs typeface="Arial"/>
                <a:sym typeface="Arial"/>
              </a:rPr>
              <a:t> -Student Interviews- 4:00-5:00</a:t>
            </a:r>
            <a:endParaRPr/>
          </a:p>
          <a:p>
            <a:pPr marL="0" marR="0" lvl="0" indent="0" algn="l" rtl="0">
              <a:spcBef>
                <a:spcPts val="0"/>
              </a:spcBef>
              <a:spcAft>
                <a:spcPts val="0"/>
              </a:spcAft>
              <a:buNone/>
            </a:pPr>
            <a:r>
              <a:rPr lang="en-US" sz="2800" b="1" i="0" u="none" strike="noStrike" cap="none">
                <a:solidFill>
                  <a:srgbClr val="04617B"/>
                </a:solidFill>
                <a:latin typeface="Arial"/>
                <a:ea typeface="Arial"/>
                <a:cs typeface="Arial"/>
                <a:sym typeface="Arial"/>
              </a:rPr>
              <a:t>Awards Ceremony</a:t>
            </a:r>
            <a:endParaRPr/>
          </a:p>
          <a:p>
            <a:pPr marL="457200" marR="0" lvl="0" indent="-457200" algn="l" rtl="0">
              <a:spcBef>
                <a:spcPts val="0"/>
              </a:spcBef>
              <a:spcAft>
                <a:spcPts val="0"/>
              </a:spcAft>
              <a:buClr>
                <a:srgbClr val="04617B"/>
              </a:buClr>
              <a:buSzPts val="2800"/>
              <a:buFont typeface="Arial"/>
              <a:buChar char="•"/>
            </a:pPr>
            <a:r>
              <a:rPr lang="en-US" sz="2800" b="0" i="0" u="none" strike="noStrike" cap="none">
                <a:solidFill>
                  <a:srgbClr val="04617B"/>
                </a:solidFill>
                <a:latin typeface="Arial"/>
                <a:ea typeface="Arial"/>
                <a:cs typeface="Arial"/>
                <a:sym typeface="Arial"/>
              </a:rPr>
              <a:t>Jan. 17</a:t>
            </a:r>
            <a:r>
              <a:rPr lang="en-US" sz="2800" b="0" i="0" u="none" strike="noStrike" cap="none" baseline="30000">
                <a:solidFill>
                  <a:srgbClr val="04617B"/>
                </a:solidFill>
                <a:latin typeface="Arial"/>
                <a:ea typeface="Arial"/>
                <a:cs typeface="Arial"/>
                <a:sym typeface="Arial"/>
              </a:rPr>
              <a:t>th</a:t>
            </a:r>
            <a:r>
              <a:rPr lang="en-US" sz="2800" b="0" i="0" u="none" strike="noStrike" cap="none">
                <a:solidFill>
                  <a:srgbClr val="04617B"/>
                </a:solidFill>
                <a:latin typeface="Arial"/>
                <a:ea typeface="Arial"/>
                <a:cs typeface="Arial"/>
                <a:sym typeface="Arial"/>
              </a:rPr>
              <a:t> – 6:30PM- 7:30PM</a:t>
            </a:r>
            <a:endParaRPr/>
          </a:p>
          <a:p>
            <a:pPr marL="0" marR="0" lvl="0" indent="0" algn="l" rtl="0">
              <a:spcBef>
                <a:spcPts val="0"/>
              </a:spcBef>
              <a:spcAft>
                <a:spcPts val="0"/>
              </a:spcAft>
              <a:buNone/>
            </a:pPr>
            <a:r>
              <a:rPr lang="en-US" sz="2800" b="0" i="0" u="none" strike="noStrike" cap="none">
                <a:solidFill>
                  <a:srgbClr val="04617B"/>
                </a:solidFill>
                <a:latin typeface="Arial"/>
                <a:ea typeface="Arial"/>
                <a:cs typeface="Arial"/>
                <a:sym typeface="Arial"/>
              </a:rPr>
              <a:t>     1</a:t>
            </a:r>
            <a:r>
              <a:rPr lang="en-US" sz="2800" b="0" i="0" u="none" strike="noStrike" cap="none" baseline="30000">
                <a:solidFill>
                  <a:srgbClr val="04617B"/>
                </a:solidFill>
                <a:latin typeface="Arial"/>
                <a:ea typeface="Arial"/>
                <a:cs typeface="Arial"/>
                <a:sym typeface="Arial"/>
              </a:rPr>
              <a:t>st</a:t>
            </a:r>
            <a:r>
              <a:rPr lang="en-US" sz="2800" b="0" i="0" u="none" strike="noStrike" cap="none">
                <a:solidFill>
                  <a:srgbClr val="04617B"/>
                </a:solidFill>
                <a:latin typeface="Arial"/>
                <a:ea typeface="Arial"/>
                <a:cs typeface="Arial"/>
                <a:sym typeface="Arial"/>
              </a:rPr>
              <a:t> and 2</a:t>
            </a:r>
            <a:r>
              <a:rPr lang="en-US" sz="2800" b="0" i="0" u="none" strike="noStrike" cap="none" baseline="30000">
                <a:solidFill>
                  <a:srgbClr val="04617B"/>
                </a:solidFill>
                <a:latin typeface="Arial"/>
                <a:ea typeface="Arial"/>
                <a:cs typeface="Arial"/>
                <a:sym typeface="Arial"/>
              </a:rPr>
              <a:t>nd</a:t>
            </a:r>
            <a:r>
              <a:rPr lang="en-US" sz="2800" b="0" i="0" u="none" strike="noStrike" cap="none">
                <a:solidFill>
                  <a:srgbClr val="04617B"/>
                </a:solidFill>
                <a:latin typeface="Arial"/>
                <a:ea typeface="Arial"/>
                <a:cs typeface="Arial"/>
                <a:sym typeface="Arial"/>
              </a:rPr>
              <a:t> place winners meet afterwards- 	Region is at UWGA- Feb. ___</a:t>
            </a:r>
            <a:endParaRPr/>
          </a:p>
          <a:p>
            <a:pPr marL="0" marR="0" lvl="0" indent="0" algn="l" rtl="0">
              <a:spcBef>
                <a:spcPts val="0"/>
              </a:spcBef>
              <a:spcAft>
                <a:spcPts val="0"/>
              </a:spcAft>
              <a:buNone/>
            </a:pPr>
            <a:r>
              <a:rPr lang="en-US" sz="2800" b="0" i="0" u="none" strike="noStrike" cap="none">
                <a:solidFill>
                  <a:srgbClr val="04617B"/>
                </a:solidFill>
                <a:latin typeface="Arial"/>
                <a:ea typeface="Arial"/>
                <a:cs typeface="Arial"/>
                <a:sym typeface="Arial"/>
              </a:rPr>
              <a:t>          STATE is at UGA- March 28-30</a:t>
            </a:r>
            <a:endParaRPr/>
          </a:p>
          <a:p>
            <a:pPr marL="0" marR="0" lvl="0" indent="0" algn="l" rtl="0">
              <a:spcBef>
                <a:spcPts val="0"/>
              </a:spcBef>
              <a:spcAft>
                <a:spcPts val="0"/>
              </a:spcAft>
              <a:buNone/>
            </a:pPr>
            <a:endParaRPr sz="2800" b="0" i="0" u="none" strike="noStrike" cap="none">
              <a:solidFill>
                <a:srgbClr val="04617B"/>
              </a:solidFill>
              <a:latin typeface="Arial"/>
              <a:ea typeface="Arial"/>
              <a:cs typeface="Arial"/>
              <a:sym typeface="Arial"/>
            </a:endParaRPr>
          </a:p>
          <a:p>
            <a:pPr marL="457200" marR="0" lvl="0" indent="-279400" algn="l" rtl="0">
              <a:spcBef>
                <a:spcPts val="0"/>
              </a:spcBef>
              <a:spcAft>
                <a:spcPts val="0"/>
              </a:spcAft>
              <a:buClr>
                <a:srgbClr val="04617B"/>
              </a:buClr>
              <a:buSzPts val="2800"/>
              <a:buFont typeface="Arial"/>
              <a:buNone/>
            </a:pPr>
            <a:endParaRPr sz="2800" b="0" i="0" u="none" strike="noStrike" cap="none">
              <a:solidFill>
                <a:srgbClr val="04617B"/>
              </a:solidFill>
              <a:latin typeface="Arial"/>
              <a:ea typeface="Arial"/>
              <a:cs typeface="Arial"/>
              <a:sym typeface="Arial"/>
            </a:endParaRPr>
          </a:p>
          <a:p>
            <a:pPr marL="457200" marR="0" lvl="0" indent="-279400" algn="l" rtl="0">
              <a:spcBef>
                <a:spcPts val="0"/>
              </a:spcBef>
              <a:spcAft>
                <a:spcPts val="0"/>
              </a:spcAft>
              <a:buClr>
                <a:srgbClr val="04617B"/>
              </a:buClr>
              <a:buSzPts val="2800"/>
              <a:buFont typeface="Arial"/>
              <a:buNone/>
            </a:pPr>
            <a:endParaRPr sz="2800" b="0" i="0" u="none" strike="noStrike" cap="none">
              <a:solidFill>
                <a:srgbClr val="04617B"/>
              </a:solidFill>
              <a:latin typeface="Arial"/>
              <a:ea typeface="Arial"/>
              <a:cs typeface="Arial"/>
              <a:sym typeface="Arial"/>
            </a:endParaRPr>
          </a:p>
          <a:p>
            <a:pPr marL="457200" marR="0" lvl="0" indent="-279400" algn="l" rtl="0">
              <a:spcBef>
                <a:spcPts val="0"/>
              </a:spcBef>
              <a:spcAft>
                <a:spcPts val="0"/>
              </a:spcAft>
              <a:buClr>
                <a:srgbClr val="04617B"/>
              </a:buClr>
              <a:buSzPts val="2800"/>
              <a:buFont typeface="Arial"/>
              <a:buNone/>
            </a:pPr>
            <a:endParaRPr sz="2800" b="0" i="0" u="none" strike="noStrike" cap="none">
              <a:solidFill>
                <a:srgbClr val="04617B"/>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sp>
        <p:nvSpPr>
          <p:cNvPr id="89" name="Google Shape;89;p11"/>
          <p:cNvSpPr txBox="1">
            <a:spLocks noGrp="1"/>
          </p:cNvSpPr>
          <p:nvPr>
            <p:ph type="title"/>
          </p:nvPr>
        </p:nvSpPr>
        <p:spPr>
          <a:xfrm>
            <a:off x="1329452" y="935150"/>
            <a:ext cx="6485100" cy="507900"/>
          </a:xfrm>
          <a:prstGeom prst="rect">
            <a:avLst/>
          </a:prstGeom>
          <a:noFill/>
          <a:ln>
            <a:noFill/>
          </a:ln>
        </p:spPr>
        <p:txBody>
          <a:bodyPr spcFirstLastPara="1" wrap="square" lIns="0" tIns="0" rIns="0" bIns="0" anchor="t" anchorCtr="0">
            <a:noAutofit/>
          </a:bodyPr>
          <a:lstStyle/>
          <a:p>
            <a:pPr marL="86360" marR="0" lvl="0" indent="0" algn="l" rtl="0">
              <a:lnSpc>
                <a:spcPct val="100000"/>
              </a:lnSpc>
              <a:spcBef>
                <a:spcPts val="0"/>
              </a:spcBef>
              <a:spcAft>
                <a:spcPts val="0"/>
              </a:spcAft>
              <a:buNone/>
            </a:pPr>
            <a:r>
              <a:rPr lang="en-US" sz="4000" b="1" i="0" u="none" strike="noStrike" cap="none">
                <a:solidFill>
                  <a:srgbClr val="005490"/>
                </a:solidFill>
                <a:latin typeface="Arial"/>
                <a:ea typeface="Arial"/>
                <a:cs typeface="Arial"/>
                <a:sym typeface="Arial"/>
              </a:rPr>
              <a:t>Display and Safety</a:t>
            </a:r>
            <a:endParaRPr/>
          </a:p>
        </p:txBody>
      </p:sp>
      <p:sp>
        <p:nvSpPr>
          <p:cNvPr id="90" name="Google Shape;90;p11"/>
          <p:cNvSpPr txBox="1"/>
          <p:nvPr/>
        </p:nvSpPr>
        <p:spPr>
          <a:xfrm>
            <a:off x="307340" y="1481333"/>
            <a:ext cx="8142605" cy="4452501"/>
          </a:xfrm>
          <a:prstGeom prst="rect">
            <a:avLst/>
          </a:prstGeom>
          <a:noFill/>
          <a:ln>
            <a:noFill/>
          </a:ln>
        </p:spPr>
        <p:txBody>
          <a:bodyPr spcFirstLastPara="1" wrap="square" lIns="0" tIns="0" rIns="0" bIns="0" anchor="t" anchorCtr="0">
            <a:noAutofit/>
          </a:bodyPr>
          <a:lstStyle/>
          <a:p>
            <a:pPr marL="12700" marR="0" lvl="0" indent="0" algn="l" rtl="0">
              <a:lnSpc>
                <a:spcPct val="100000"/>
              </a:lnSpc>
              <a:spcBef>
                <a:spcPts val="0"/>
              </a:spcBef>
              <a:spcAft>
                <a:spcPts val="0"/>
              </a:spcAft>
              <a:buNone/>
            </a:pPr>
            <a:endParaRPr sz="3200">
              <a:solidFill>
                <a:schemeClr val="dk1"/>
              </a:solidFill>
              <a:latin typeface="Arial"/>
              <a:ea typeface="Arial"/>
              <a:cs typeface="Arial"/>
              <a:sym typeface="Arial"/>
            </a:endParaRPr>
          </a:p>
          <a:p>
            <a:pPr marL="285115" marR="0" lvl="0" indent="-272415" algn="l" rtl="0">
              <a:lnSpc>
                <a:spcPct val="100000"/>
              </a:lnSpc>
              <a:spcBef>
                <a:spcPts val="0"/>
              </a:spcBef>
              <a:spcAft>
                <a:spcPts val="0"/>
              </a:spcAft>
              <a:buClr>
                <a:srgbClr val="005490"/>
              </a:buClr>
              <a:buSzPts val="3000"/>
              <a:buFont typeface="Noto Sans Symbols"/>
              <a:buChar char="●"/>
            </a:pPr>
            <a:r>
              <a:rPr lang="en-US" sz="3200">
                <a:solidFill>
                  <a:schemeClr val="dk1"/>
                </a:solidFill>
                <a:latin typeface="Arial"/>
                <a:ea typeface="Arial"/>
                <a:cs typeface="Arial"/>
                <a:sym typeface="Arial"/>
              </a:rPr>
              <a:t>Nothing that contains chemicals in vials</a:t>
            </a:r>
            <a:endParaRPr/>
          </a:p>
          <a:p>
            <a:pPr marL="285115" marR="0" lvl="0" indent="-272415" algn="l" rtl="0">
              <a:lnSpc>
                <a:spcPct val="100000"/>
              </a:lnSpc>
              <a:spcBef>
                <a:spcPts val="770"/>
              </a:spcBef>
              <a:spcAft>
                <a:spcPts val="0"/>
              </a:spcAft>
              <a:buClr>
                <a:srgbClr val="005490"/>
              </a:buClr>
              <a:buSzPts val="3000"/>
              <a:buFont typeface="Noto Sans Symbols"/>
              <a:buChar char="●"/>
            </a:pPr>
            <a:r>
              <a:rPr lang="en-US" sz="3200">
                <a:solidFill>
                  <a:schemeClr val="dk1"/>
                </a:solidFill>
                <a:latin typeface="Arial"/>
                <a:ea typeface="Arial"/>
                <a:cs typeface="Arial"/>
                <a:sym typeface="Arial"/>
              </a:rPr>
              <a:t>No syringes, knives, or ammunition</a:t>
            </a:r>
            <a:endParaRPr sz="3200">
              <a:solidFill>
                <a:schemeClr val="dk1"/>
              </a:solidFill>
              <a:latin typeface="Arial"/>
              <a:ea typeface="Arial"/>
              <a:cs typeface="Arial"/>
              <a:sym typeface="Arial"/>
            </a:endParaRPr>
          </a:p>
          <a:p>
            <a:pPr marL="285115" marR="812800" lvl="0" indent="-272415" algn="l" rtl="0">
              <a:lnSpc>
                <a:spcPct val="100000"/>
              </a:lnSpc>
              <a:spcBef>
                <a:spcPts val="765"/>
              </a:spcBef>
              <a:spcAft>
                <a:spcPts val="0"/>
              </a:spcAft>
              <a:buClr>
                <a:srgbClr val="005490"/>
              </a:buClr>
              <a:buSzPts val="3000"/>
              <a:buFont typeface="Noto Sans Symbols"/>
              <a:buChar char="●"/>
            </a:pPr>
            <a:r>
              <a:rPr lang="en-US" sz="3200">
                <a:solidFill>
                  <a:schemeClr val="dk1"/>
                </a:solidFill>
                <a:latin typeface="Arial"/>
                <a:ea typeface="Arial"/>
                <a:cs typeface="Arial"/>
                <a:sym typeface="Arial"/>
              </a:rPr>
              <a:t>No mechanical devices that have pinch points</a:t>
            </a:r>
            <a:endParaRPr/>
          </a:p>
          <a:p>
            <a:pPr marL="285115" marR="0" lvl="0" indent="-272415" algn="l" rtl="0">
              <a:lnSpc>
                <a:spcPct val="100000"/>
              </a:lnSpc>
              <a:spcBef>
                <a:spcPts val="770"/>
              </a:spcBef>
              <a:spcAft>
                <a:spcPts val="0"/>
              </a:spcAft>
              <a:buClr>
                <a:srgbClr val="005490"/>
              </a:buClr>
              <a:buSzPts val="3000"/>
              <a:buFont typeface="Noto Sans Symbols"/>
              <a:buChar char="●"/>
            </a:pPr>
            <a:r>
              <a:rPr lang="en-US" sz="3200">
                <a:solidFill>
                  <a:schemeClr val="dk1"/>
                </a:solidFill>
                <a:latin typeface="Arial"/>
                <a:ea typeface="Arial"/>
                <a:cs typeface="Arial"/>
                <a:sym typeface="Arial"/>
              </a:rPr>
              <a:t>No animals, or animal parts</a:t>
            </a:r>
            <a:endParaRPr/>
          </a:p>
          <a:p>
            <a:pPr marL="285115" marR="0" lvl="0" indent="-272415" algn="l" rtl="0">
              <a:lnSpc>
                <a:spcPct val="100000"/>
              </a:lnSpc>
              <a:spcBef>
                <a:spcPts val="765"/>
              </a:spcBef>
              <a:spcAft>
                <a:spcPts val="0"/>
              </a:spcAft>
              <a:buClr>
                <a:srgbClr val="005490"/>
              </a:buClr>
              <a:buSzPts val="3000"/>
              <a:buFont typeface="Noto Sans Symbols"/>
              <a:buChar char="●"/>
            </a:pPr>
            <a:r>
              <a:rPr lang="en-US" sz="3200">
                <a:solidFill>
                  <a:schemeClr val="dk1"/>
                </a:solidFill>
                <a:latin typeface="Arial"/>
                <a:ea typeface="Arial"/>
                <a:cs typeface="Arial"/>
                <a:sym typeface="Arial"/>
              </a:rPr>
              <a:t>No glass</a:t>
            </a:r>
            <a:endParaRPr/>
          </a:p>
          <a:p>
            <a:pPr marL="285115" marR="0" lvl="0" indent="-272415" algn="l" rtl="0">
              <a:lnSpc>
                <a:spcPct val="100000"/>
              </a:lnSpc>
              <a:spcBef>
                <a:spcPts val="765"/>
              </a:spcBef>
              <a:spcAft>
                <a:spcPts val="0"/>
              </a:spcAft>
              <a:buClr>
                <a:srgbClr val="005490"/>
              </a:buClr>
              <a:buSzPts val="3000"/>
              <a:buFont typeface="Noto Sans Symbols"/>
              <a:buChar char="●"/>
            </a:pPr>
            <a:r>
              <a:rPr lang="en-US" sz="3200">
                <a:solidFill>
                  <a:schemeClr val="dk1"/>
                </a:solidFill>
                <a:latin typeface="Arial"/>
                <a:ea typeface="Arial"/>
                <a:cs typeface="Arial"/>
                <a:sym typeface="Arial"/>
              </a:rPr>
              <a:t>No plants, dirt or rocks</a:t>
            </a: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sp>
        <p:nvSpPr>
          <p:cNvPr id="95" name="Google Shape;95;p12"/>
          <p:cNvSpPr txBox="1">
            <a:spLocks noGrp="1"/>
          </p:cNvSpPr>
          <p:nvPr>
            <p:ph type="title"/>
          </p:nvPr>
        </p:nvSpPr>
        <p:spPr>
          <a:xfrm>
            <a:off x="2362200" y="533400"/>
            <a:ext cx="5294154" cy="1231106"/>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US" sz="4000" b="1" i="0" u="none" strike="noStrike" cap="none">
                <a:solidFill>
                  <a:srgbClr val="005490"/>
                </a:solidFill>
                <a:latin typeface="Arial"/>
                <a:ea typeface="Arial"/>
                <a:cs typeface="Arial"/>
                <a:sym typeface="Arial"/>
              </a:rPr>
              <a:t>Please Remember</a:t>
            </a:r>
            <a:endParaRPr sz="4000" b="1" i="0" u="none" strike="noStrike" cap="none">
              <a:solidFill>
                <a:srgbClr val="005490"/>
              </a:solidFill>
              <a:latin typeface="Arial"/>
              <a:ea typeface="Arial"/>
              <a:cs typeface="Arial"/>
              <a:sym typeface="Arial"/>
            </a:endParaRPr>
          </a:p>
        </p:txBody>
      </p:sp>
      <p:sp>
        <p:nvSpPr>
          <p:cNvPr id="96" name="Google Shape;96;p12"/>
          <p:cNvSpPr txBox="1">
            <a:spLocks noGrp="1"/>
          </p:cNvSpPr>
          <p:nvPr>
            <p:ph type="body" idx="1"/>
          </p:nvPr>
        </p:nvSpPr>
        <p:spPr>
          <a:xfrm>
            <a:off x="381000" y="1306462"/>
            <a:ext cx="8610600" cy="5601533"/>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US" sz="2800" b="0" i="0" u="none" strike="noStrike" cap="none">
                <a:solidFill>
                  <a:srgbClr val="04617B"/>
                </a:solidFill>
                <a:latin typeface="Arial"/>
                <a:ea typeface="Arial"/>
                <a:cs typeface="Arial"/>
                <a:sym typeface="Arial"/>
              </a:rPr>
              <a:t>Students:</a:t>
            </a:r>
            <a:endParaRPr/>
          </a:p>
          <a:p>
            <a:pPr marL="457200" marR="0" lvl="0" indent="-457200" algn="l" rtl="0">
              <a:spcBef>
                <a:spcPts val="0"/>
              </a:spcBef>
              <a:spcAft>
                <a:spcPts val="0"/>
              </a:spcAft>
              <a:buClr>
                <a:srgbClr val="04617B"/>
              </a:buClr>
              <a:buSzPts val="2400"/>
              <a:buFont typeface="Arial"/>
              <a:buChar char="•"/>
            </a:pPr>
            <a:r>
              <a:rPr lang="en-US" sz="2400" b="0" i="0" u="none" strike="noStrike" cap="none">
                <a:solidFill>
                  <a:srgbClr val="04617B"/>
                </a:solidFill>
                <a:latin typeface="Arial"/>
                <a:ea typeface="Arial"/>
                <a:cs typeface="Arial"/>
                <a:sym typeface="Arial"/>
              </a:rPr>
              <a:t>must have a logbook and display board</a:t>
            </a:r>
            <a:endParaRPr/>
          </a:p>
          <a:p>
            <a:pPr marL="457200" marR="0" lvl="0" indent="-457200" algn="l" rtl="0">
              <a:spcBef>
                <a:spcPts val="0"/>
              </a:spcBef>
              <a:spcAft>
                <a:spcPts val="0"/>
              </a:spcAft>
              <a:buClr>
                <a:srgbClr val="04617B"/>
              </a:buClr>
              <a:buSzPts val="2400"/>
              <a:buFont typeface="Arial"/>
              <a:buChar char="•"/>
            </a:pPr>
            <a:r>
              <a:rPr lang="en-US" sz="2400" b="0" i="0" u="none" strike="noStrike" cap="none">
                <a:solidFill>
                  <a:srgbClr val="04617B"/>
                </a:solidFill>
                <a:latin typeface="Arial"/>
                <a:ea typeface="Arial"/>
                <a:cs typeface="Arial"/>
                <a:sym typeface="Arial"/>
              </a:rPr>
              <a:t>must cite their research references</a:t>
            </a:r>
            <a:endParaRPr/>
          </a:p>
          <a:p>
            <a:pPr marL="457200" marR="0" lvl="0" indent="-457200" algn="l" rtl="0">
              <a:spcBef>
                <a:spcPts val="0"/>
              </a:spcBef>
              <a:spcAft>
                <a:spcPts val="0"/>
              </a:spcAft>
              <a:buClr>
                <a:schemeClr val="dk1"/>
              </a:buClr>
              <a:buSzPts val="2400"/>
              <a:buFont typeface="Arial"/>
              <a:buChar char="•"/>
            </a:pPr>
            <a:r>
              <a:rPr lang="en-US" sz="2400" b="1" i="0" u="sng" strike="noStrike" cap="none">
                <a:solidFill>
                  <a:schemeClr val="dk1"/>
                </a:solidFill>
                <a:latin typeface="Arial"/>
                <a:ea typeface="Arial"/>
                <a:cs typeface="Arial"/>
                <a:sym typeface="Arial"/>
              </a:rPr>
              <a:t>must bring all required forms completed to display in a notebook in front of project*************</a:t>
            </a:r>
            <a:endParaRPr/>
          </a:p>
          <a:p>
            <a:pPr marL="457200" marR="0" lvl="0" indent="-457200" algn="l" rtl="0">
              <a:spcBef>
                <a:spcPts val="0"/>
              </a:spcBef>
              <a:spcAft>
                <a:spcPts val="0"/>
              </a:spcAft>
              <a:buClr>
                <a:srgbClr val="04617B"/>
              </a:buClr>
              <a:buSzPts val="2400"/>
              <a:buFont typeface="Arial"/>
              <a:buChar char="•"/>
            </a:pPr>
            <a:r>
              <a:rPr lang="en-US" sz="2400" b="0" i="0" u="none" strike="noStrike" cap="none">
                <a:solidFill>
                  <a:srgbClr val="04617B"/>
                </a:solidFill>
                <a:latin typeface="Arial"/>
                <a:ea typeface="Arial"/>
                <a:cs typeface="Arial"/>
                <a:sym typeface="Arial"/>
              </a:rPr>
              <a:t>should cite the origin of all graphs and pictures</a:t>
            </a:r>
            <a:endParaRPr/>
          </a:p>
          <a:p>
            <a:pPr marL="457200" marR="0" lvl="0" indent="0" algn="l" rtl="0">
              <a:spcBef>
                <a:spcPts val="0"/>
              </a:spcBef>
              <a:spcAft>
                <a:spcPts val="0"/>
              </a:spcAft>
              <a:buNone/>
            </a:pPr>
            <a:r>
              <a:rPr lang="en-US" sz="2400" b="0" i="0" u="none" strike="noStrike" cap="none">
                <a:solidFill>
                  <a:srgbClr val="04617B"/>
                </a:solidFill>
                <a:latin typeface="Arial"/>
                <a:ea typeface="Arial"/>
                <a:cs typeface="Arial"/>
                <a:sym typeface="Arial"/>
              </a:rPr>
              <a:t>(note if the student produced all of these, they can 	put a small card in front of the project that says: All graphs and photos prepared by me)</a:t>
            </a:r>
            <a:endParaRPr/>
          </a:p>
          <a:p>
            <a:pPr marL="457200" marR="0" lvl="0" indent="-457200" algn="l" rtl="0">
              <a:spcBef>
                <a:spcPts val="0"/>
              </a:spcBef>
              <a:spcAft>
                <a:spcPts val="0"/>
              </a:spcAft>
              <a:buClr>
                <a:srgbClr val="04617B"/>
              </a:buClr>
              <a:buSzPts val="2400"/>
              <a:buFont typeface="Arial"/>
              <a:buChar char="•"/>
            </a:pPr>
            <a:r>
              <a:rPr lang="en-US" sz="2400" b="1" i="0" u="none" strike="noStrike" cap="none">
                <a:solidFill>
                  <a:srgbClr val="04617B"/>
                </a:solidFill>
                <a:latin typeface="Arial"/>
                <a:ea typeface="Arial"/>
                <a:cs typeface="Arial"/>
                <a:sym typeface="Arial"/>
              </a:rPr>
              <a:t>cannot</a:t>
            </a:r>
            <a:r>
              <a:rPr lang="en-US" sz="2400" b="0" i="0" u="none" strike="noStrike" cap="none">
                <a:solidFill>
                  <a:srgbClr val="04617B"/>
                </a:solidFill>
                <a:latin typeface="Arial"/>
                <a:ea typeface="Arial"/>
                <a:cs typeface="Arial"/>
                <a:sym typeface="Arial"/>
              </a:rPr>
              <a:t> place QR codes or additional  handouts in front of project.</a:t>
            </a:r>
            <a:endParaRPr sz="2400" b="0" i="0" u="none" strike="noStrike" cap="none">
              <a:solidFill>
                <a:srgbClr val="04617B"/>
              </a:solidFill>
              <a:latin typeface="Arial"/>
              <a:ea typeface="Arial"/>
              <a:cs typeface="Arial"/>
              <a:sym typeface="Arial"/>
            </a:endParaRPr>
          </a:p>
          <a:p>
            <a:pPr marL="457200" marR="0" lvl="0" indent="0" algn="l" rtl="0">
              <a:spcBef>
                <a:spcPts val="0"/>
              </a:spcBef>
              <a:spcAft>
                <a:spcPts val="0"/>
              </a:spcAft>
              <a:buNone/>
            </a:pPr>
            <a:endParaRPr sz="2400"/>
          </a:p>
          <a:p>
            <a:pPr marL="0" marR="0" lvl="0" indent="0" algn="l" rtl="0">
              <a:spcBef>
                <a:spcPts val="0"/>
              </a:spcBef>
              <a:spcAft>
                <a:spcPts val="0"/>
              </a:spcAft>
              <a:buNone/>
            </a:pPr>
            <a:r>
              <a:rPr lang="en-US" sz="2400" b="1" i="0" u="none" strike="noStrike" cap="none">
                <a:solidFill>
                  <a:srgbClr val="04617B"/>
                </a:solidFill>
              </a:rPr>
              <a:t>Research notebooks and abstracts in addition to logbooks are highly recommended for projects that have aspirations of making it to State.</a:t>
            </a:r>
            <a:endParaRPr b="1"/>
          </a:p>
          <a:p>
            <a:pPr marL="457200" marR="0" lvl="0" indent="-304800" algn="l" rtl="0">
              <a:spcBef>
                <a:spcPts val="0"/>
              </a:spcBef>
              <a:spcAft>
                <a:spcPts val="0"/>
              </a:spcAft>
              <a:buClr>
                <a:srgbClr val="04617B"/>
              </a:buClr>
              <a:buSzPts val="2400"/>
              <a:buFont typeface="Arial"/>
              <a:buNone/>
            </a:pPr>
            <a:endParaRPr sz="2400" b="0" i="0" u="none" strike="noStrike" cap="none">
              <a:solidFill>
                <a:srgbClr val="04617B"/>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sp>
        <p:nvSpPr>
          <p:cNvPr id="101" name="Google Shape;101;p13"/>
          <p:cNvSpPr txBox="1">
            <a:spLocks noGrp="1"/>
          </p:cNvSpPr>
          <p:nvPr>
            <p:ph type="title"/>
          </p:nvPr>
        </p:nvSpPr>
        <p:spPr>
          <a:xfrm>
            <a:off x="685800" y="609600"/>
            <a:ext cx="8229600" cy="492443"/>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None/>
            </a:pPr>
            <a:r>
              <a:rPr lang="en-US" sz="3200" b="1" i="0" u="none" strike="noStrike" cap="none">
                <a:solidFill>
                  <a:srgbClr val="005490"/>
                </a:solidFill>
                <a:latin typeface="Arial"/>
                <a:ea typeface="Arial"/>
                <a:cs typeface="Arial"/>
                <a:sym typeface="Arial"/>
              </a:rPr>
              <a:t>First 7 Steps for a successful project</a:t>
            </a:r>
            <a:endParaRPr sz="3200" b="1" i="0" u="none" strike="noStrike" cap="none">
              <a:solidFill>
                <a:srgbClr val="005490"/>
              </a:solidFill>
              <a:latin typeface="Arial"/>
              <a:ea typeface="Arial"/>
              <a:cs typeface="Arial"/>
              <a:sym typeface="Arial"/>
            </a:endParaRPr>
          </a:p>
        </p:txBody>
      </p:sp>
      <p:sp>
        <p:nvSpPr>
          <p:cNvPr id="102" name="Google Shape;102;p13"/>
          <p:cNvSpPr txBox="1">
            <a:spLocks noGrp="1"/>
          </p:cNvSpPr>
          <p:nvPr>
            <p:ph type="body" idx="1"/>
          </p:nvPr>
        </p:nvSpPr>
        <p:spPr>
          <a:xfrm>
            <a:off x="152400" y="1371600"/>
            <a:ext cx="8763000" cy="6724918"/>
          </a:xfrm>
          <a:prstGeom prst="rect">
            <a:avLst/>
          </a:prstGeom>
          <a:noFill/>
          <a:ln>
            <a:noFill/>
          </a:ln>
        </p:spPr>
        <p:txBody>
          <a:bodyPr spcFirstLastPara="1" wrap="square" lIns="0" tIns="0" rIns="0" bIns="0" anchor="t" anchorCtr="0">
            <a:noAutofit/>
          </a:bodyPr>
          <a:lstStyle/>
          <a:p>
            <a:pPr marL="457200" marR="0" lvl="0" indent="-457200" algn="l" rtl="0">
              <a:spcBef>
                <a:spcPts val="0"/>
              </a:spcBef>
              <a:spcAft>
                <a:spcPts val="0"/>
              </a:spcAft>
              <a:buClr>
                <a:srgbClr val="0070C0"/>
              </a:buClr>
              <a:buSzPts val="2400"/>
              <a:buFont typeface="Arial"/>
              <a:buAutoNum type="arabicPeriod"/>
            </a:pPr>
            <a:r>
              <a:rPr lang="en-US" sz="2400" b="0" i="0" u="none" strike="noStrike" cap="none">
                <a:solidFill>
                  <a:srgbClr val="0070C0"/>
                </a:solidFill>
                <a:latin typeface="Arial"/>
                <a:ea typeface="Arial"/>
                <a:cs typeface="Arial"/>
                <a:sym typeface="Arial"/>
              </a:rPr>
              <a:t>Read your 2018-19 DCSS STEM Fair Handbook/Guidelines and your Time Table for project completion (</a:t>
            </a:r>
            <a:r>
              <a:rPr lang="en-US" sz="2400" b="0" i="1" u="none" strike="noStrike" cap="none">
                <a:solidFill>
                  <a:schemeClr val="dk1"/>
                </a:solidFill>
                <a:latin typeface="Arial"/>
                <a:ea typeface="Arial"/>
                <a:cs typeface="Arial"/>
                <a:sym typeface="Arial"/>
              </a:rPr>
              <a:t>Found on Curriculum site</a:t>
            </a:r>
            <a:r>
              <a:rPr lang="en-US" sz="2400" b="0" i="0" u="none" strike="noStrike" cap="none">
                <a:solidFill>
                  <a:srgbClr val="0070C0"/>
                </a:solidFill>
                <a:latin typeface="Arial"/>
                <a:ea typeface="Arial"/>
                <a:cs typeface="Arial"/>
                <a:sym typeface="Arial"/>
              </a:rPr>
              <a:t>)</a:t>
            </a:r>
            <a:endParaRPr/>
          </a:p>
          <a:p>
            <a:pPr marL="0" marR="0" lvl="0" indent="0" algn="l" rtl="0">
              <a:spcBef>
                <a:spcPts val="0"/>
              </a:spcBef>
              <a:spcAft>
                <a:spcPts val="0"/>
              </a:spcAft>
              <a:buNone/>
            </a:pPr>
            <a:endParaRPr sz="2400" b="0" i="0" u="none" strike="noStrike" cap="none">
              <a:solidFill>
                <a:srgbClr val="0070C0"/>
              </a:solidFill>
              <a:latin typeface="Arial"/>
              <a:ea typeface="Arial"/>
              <a:cs typeface="Arial"/>
              <a:sym typeface="Arial"/>
            </a:endParaRPr>
          </a:p>
          <a:p>
            <a:pPr marL="0" marR="0" lvl="0" indent="0" algn="l" rtl="0">
              <a:spcBef>
                <a:spcPts val="0"/>
              </a:spcBef>
              <a:spcAft>
                <a:spcPts val="0"/>
              </a:spcAft>
              <a:buNone/>
            </a:pPr>
            <a:r>
              <a:rPr lang="en-US" sz="2400" b="0" i="0" u="none" strike="noStrike" cap="none">
                <a:solidFill>
                  <a:srgbClr val="0070C0"/>
                </a:solidFill>
                <a:latin typeface="Arial"/>
                <a:ea typeface="Arial"/>
                <a:cs typeface="Arial"/>
                <a:sym typeface="Arial"/>
              </a:rPr>
              <a:t>2.   Choose a potential project and formulate a scientific or   	engineering/computer science question/hypothesis.</a:t>
            </a:r>
            <a:endParaRPr/>
          </a:p>
          <a:p>
            <a:pPr marL="0" marR="0" lvl="0" indent="0" algn="l" rtl="0">
              <a:spcBef>
                <a:spcPts val="0"/>
              </a:spcBef>
              <a:spcAft>
                <a:spcPts val="0"/>
              </a:spcAft>
              <a:buNone/>
            </a:pPr>
            <a:endParaRPr sz="2400" b="0" i="0" u="none" strike="noStrike" cap="none">
              <a:solidFill>
                <a:srgbClr val="0070C0"/>
              </a:solidFill>
              <a:latin typeface="Arial"/>
              <a:ea typeface="Arial"/>
              <a:cs typeface="Arial"/>
              <a:sym typeface="Arial"/>
            </a:endParaRPr>
          </a:p>
          <a:p>
            <a:pPr marL="457200" marR="0" lvl="0" indent="-457200" algn="l" rtl="0">
              <a:spcBef>
                <a:spcPts val="0"/>
              </a:spcBef>
              <a:spcAft>
                <a:spcPts val="0"/>
              </a:spcAft>
              <a:buClr>
                <a:srgbClr val="0070C0"/>
              </a:buClr>
              <a:buSzPts val="2400"/>
              <a:buFont typeface="Arial"/>
              <a:buAutoNum type="arabicPeriod" startAt="3"/>
            </a:pPr>
            <a:r>
              <a:rPr lang="en-US" sz="2400" b="0" i="0" u="none" strike="noStrike" cap="none">
                <a:solidFill>
                  <a:srgbClr val="0070C0"/>
                </a:solidFill>
                <a:latin typeface="Arial"/>
                <a:ea typeface="Arial"/>
                <a:cs typeface="Arial"/>
                <a:sym typeface="Arial"/>
              </a:rPr>
              <a:t>Fill out and turn in the 1 page </a:t>
            </a:r>
            <a:r>
              <a:rPr lang="en-US" sz="2400" b="1" i="1" u="sng" strike="noStrike" cap="none">
                <a:solidFill>
                  <a:srgbClr val="0070C0"/>
                </a:solidFill>
                <a:latin typeface="Arial"/>
                <a:ea typeface="Arial"/>
                <a:cs typeface="Arial"/>
                <a:sym typeface="Arial"/>
              </a:rPr>
              <a:t>Proposed Project form </a:t>
            </a:r>
            <a:r>
              <a:rPr lang="en-US" sz="2400" b="0" i="0" u="none" strike="noStrike" cap="none">
                <a:solidFill>
                  <a:srgbClr val="0070C0"/>
                </a:solidFill>
                <a:latin typeface="Arial"/>
                <a:ea typeface="Arial"/>
                <a:cs typeface="Arial"/>
                <a:sym typeface="Arial"/>
              </a:rPr>
              <a:t>to 	your teacher. (</a:t>
            </a:r>
            <a:r>
              <a:rPr lang="en-US" sz="2400" b="0" i="1" u="none" strike="noStrike" cap="none">
                <a:solidFill>
                  <a:schemeClr val="dk1"/>
                </a:solidFill>
                <a:latin typeface="Arial"/>
                <a:ea typeface="Arial"/>
                <a:cs typeface="Arial"/>
                <a:sym typeface="Arial"/>
              </a:rPr>
              <a:t>Found on the Curriculum &amp; Instruction site</a:t>
            </a:r>
            <a:r>
              <a:rPr lang="en-US" sz="2400" b="0" i="0" u="none" strike="noStrike" cap="none">
                <a:solidFill>
                  <a:srgbClr val="0070C0"/>
                </a:solidFill>
                <a:latin typeface="Arial"/>
                <a:ea typeface="Arial"/>
                <a:cs typeface="Arial"/>
                <a:sym typeface="Arial"/>
              </a:rPr>
              <a:t>). 	She will determine if you project needs approval of the 	District SRC/IRB committee.  </a:t>
            </a:r>
            <a:r>
              <a:rPr lang="en-US" sz="2400" b="1" i="0" u="none" strike="noStrike" cap="none">
                <a:solidFill>
                  <a:srgbClr val="0070C0"/>
                </a:solidFill>
                <a:latin typeface="Arial"/>
                <a:ea typeface="Arial"/>
                <a:cs typeface="Arial"/>
                <a:sym typeface="Arial"/>
              </a:rPr>
              <a:t>DO 	NOT </a:t>
            </a:r>
            <a:r>
              <a:rPr lang="en-US" sz="2400" b="0" i="0" u="none" strike="noStrike" cap="none">
                <a:solidFill>
                  <a:srgbClr val="0070C0"/>
                </a:solidFill>
                <a:latin typeface="Arial"/>
                <a:ea typeface="Arial"/>
                <a:cs typeface="Arial"/>
                <a:sym typeface="Arial"/>
              </a:rPr>
              <a:t>begin your 	experimentation until you are give approval from your 	teacher.</a:t>
            </a:r>
            <a:endParaRPr/>
          </a:p>
          <a:p>
            <a:pPr marL="0" marR="0" lvl="0" indent="0" algn="l" rtl="0">
              <a:spcBef>
                <a:spcPts val="0"/>
              </a:spcBef>
              <a:spcAft>
                <a:spcPts val="0"/>
              </a:spcAft>
              <a:buNone/>
            </a:pPr>
            <a:endParaRPr sz="1400" b="0" i="0" u="none" strike="noStrike" cap="none">
              <a:solidFill>
                <a:srgbClr val="0070C0"/>
              </a:solidFill>
              <a:latin typeface="Arial"/>
              <a:ea typeface="Arial"/>
              <a:cs typeface="Arial"/>
              <a:sym typeface="Arial"/>
            </a:endParaRPr>
          </a:p>
          <a:p>
            <a:pPr marL="0" marR="0" lvl="0" indent="0" algn="l" rtl="0">
              <a:spcBef>
                <a:spcPts val="0"/>
              </a:spcBef>
              <a:spcAft>
                <a:spcPts val="0"/>
              </a:spcAft>
              <a:buNone/>
            </a:pPr>
            <a:endParaRPr sz="2000" b="0" i="0" u="none" strike="noStrike" cap="none">
              <a:solidFill>
                <a:srgbClr val="0070C0"/>
              </a:solidFill>
              <a:latin typeface="Arial"/>
              <a:ea typeface="Arial"/>
              <a:cs typeface="Arial"/>
              <a:sym typeface="Arial"/>
            </a:endParaRPr>
          </a:p>
          <a:p>
            <a:pPr marL="457200" marR="0" lvl="0" indent="-330200" algn="l" rtl="0">
              <a:spcBef>
                <a:spcPts val="0"/>
              </a:spcBef>
              <a:spcAft>
                <a:spcPts val="0"/>
              </a:spcAft>
              <a:buClr>
                <a:srgbClr val="04617B"/>
              </a:buClr>
              <a:buSzPts val="2000"/>
              <a:buFont typeface="Arial"/>
              <a:buNone/>
            </a:pPr>
            <a:endParaRPr sz="2000" b="0" i="0" u="none" strike="noStrike" cap="none">
              <a:solidFill>
                <a:srgbClr val="0070C0"/>
              </a:solidFill>
              <a:latin typeface="Arial"/>
              <a:ea typeface="Arial"/>
              <a:cs typeface="Arial"/>
              <a:sym typeface="Arial"/>
            </a:endParaRPr>
          </a:p>
          <a:p>
            <a:pPr marL="0" marR="0" lvl="0" indent="0" algn="l" rtl="0">
              <a:spcBef>
                <a:spcPts val="0"/>
              </a:spcBef>
              <a:spcAft>
                <a:spcPts val="0"/>
              </a:spcAft>
              <a:buNone/>
            </a:pPr>
            <a:endParaRPr sz="2000" b="0" i="0" u="none" strike="noStrike" cap="none">
              <a:solidFill>
                <a:srgbClr val="0070C0"/>
              </a:solidFill>
              <a:latin typeface="Arial"/>
              <a:ea typeface="Arial"/>
              <a:cs typeface="Arial"/>
              <a:sym typeface="Arial"/>
            </a:endParaRPr>
          </a:p>
          <a:p>
            <a:pPr marL="457200" marR="0" lvl="0" indent="-330200" algn="l" rtl="0">
              <a:spcBef>
                <a:spcPts val="0"/>
              </a:spcBef>
              <a:spcAft>
                <a:spcPts val="0"/>
              </a:spcAft>
              <a:buClr>
                <a:srgbClr val="04617B"/>
              </a:buClr>
              <a:buSzPts val="2000"/>
              <a:buFont typeface="Arial"/>
              <a:buNone/>
            </a:pPr>
            <a:endParaRPr sz="2000" b="0" i="0" u="none" strike="noStrike" cap="none">
              <a:solidFill>
                <a:srgbClr val="0070C0"/>
              </a:solidFill>
              <a:latin typeface="Arial"/>
              <a:ea typeface="Arial"/>
              <a:cs typeface="Arial"/>
              <a:sym typeface="Arial"/>
            </a:endParaRPr>
          </a:p>
          <a:p>
            <a:pPr marL="0" marR="0" lvl="0" indent="0" algn="l" rtl="0">
              <a:spcBef>
                <a:spcPts val="0"/>
              </a:spcBef>
              <a:spcAft>
                <a:spcPts val="0"/>
              </a:spcAft>
              <a:buNone/>
            </a:pPr>
            <a:r>
              <a:rPr lang="en-US" sz="2000" b="0" i="0" u="none" strike="noStrike" cap="none">
                <a:solidFill>
                  <a:srgbClr val="0070C0"/>
                </a:solidFill>
                <a:latin typeface="Arial"/>
                <a:ea typeface="Arial"/>
                <a:cs typeface="Arial"/>
                <a:sym typeface="Arial"/>
              </a:rPr>
              <a:t> </a:t>
            </a:r>
            <a:endParaRPr sz="2000" b="0" i="0" u="none" strike="noStrike" cap="none">
              <a:solidFill>
                <a:srgbClr val="04617B"/>
              </a:solidFill>
              <a:latin typeface="Arial"/>
              <a:ea typeface="Arial"/>
              <a:cs typeface="Arial"/>
              <a:sym typeface="Arial"/>
            </a:endParaRPr>
          </a:p>
          <a:p>
            <a:pPr marL="457200" marR="0" lvl="0" indent="-387350" algn="l" rtl="0">
              <a:spcBef>
                <a:spcPts val="0"/>
              </a:spcBef>
              <a:spcAft>
                <a:spcPts val="0"/>
              </a:spcAft>
              <a:buClr>
                <a:srgbClr val="04617B"/>
              </a:buClr>
              <a:buSzPts val="1100"/>
              <a:buFont typeface="Arial"/>
              <a:buNone/>
            </a:pPr>
            <a:endParaRPr sz="1100" b="0" i="0" u="none" strike="noStrike" cap="none">
              <a:solidFill>
                <a:srgbClr val="04617B"/>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06"/>
        <p:cNvGrpSpPr/>
        <p:nvPr/>
      </p:nvGrpSpPr>
      <p:grpSpPr>
        <a:xfrm>
          <a:off x="0" y="0"/>
          <a:ext cx="0" cy="0"/>
          <a:chOff x="0" y="0"/>
          <a:chExt cx="0" cy="0"/>
        </a:xfrm>
      </p:grpSpPr>
      <p:pic>
        <p:nvPicPr>
          <p:cNvPr id="107" name="Google Shape;107;p14"/>
          <p:cNvPicPr preferRelativeResize="0"/>
          <p:nvPr/>
        </p:nvPicPr>
        <p:blipFill rotWithShape="1">
          <a:blip r:embed="rId3">
            <a:alphaModFix/>
          </a:blip>
          <a:srcRect/>
          <a:stretch/>
        </p:blipFill>
        <p:spPr>
          <a:xfrm>
            <a:off x="152400" y="1295400"/>
            <a:ext cx="8915400" cy="5562600"/>
          </a:xfrm>
          <a:prstGeom prst="rect">
            <a:avLst/>
          </a:prstGeom>
          <a:noFill/>
          <a:ln>
            <a:noFill/>
          </a:ln>
        </p:spPr>
      </p:pic>
      <p:sp>
        <p:nvSpPr>
          <p:cNvPr id="108" name="Google Shape;108;p14"/>
          <p:cNvSpPr txBox="1">
            <a:spLocks noGrp="1"/>
          </p:cNvSpPr>
          <p:nvPr>
            <p:ph type="title"/>
          </p:nvPr>
        </p:nvSpPr>
        <p:spPr>
          <a:xfrm>
            <a:off x="152400" y="690909"/>
            <a:ext cx="8915400" cy="430887"/>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US" sz="2800" b="1" i="0" u="none" strike="noStrike" cap="none">
                <a:solidFill>
                  <a:srgbClr val="005490"/>
                </a:solidFill>
                <a:latin typeface="Arial"/>
                <a:ea typeface="Arial"/>
                <a:cs typeface="Arial"/>
                <a:sym typeface="Arial"/>
              </a:rPr>
              <a:t>    </a:t>
            </a:r>
            <a:r>
              <a:rPr lang="en-US" sz="2400" b="1" i="0" u="none" strike="noStrike" cap="none">
                <a:solidFill>
                  <a:srgbClr val="C00000"/>
                </a:solidFill>
                <a:latin typeface="Arial"/>
                <a:ea typeface="Arial"/>
                <a:cs typeface="Arial"/>
                <a:sym typeface="Arial"/>
              </a:rPr>
              <a:t>Students complete and give the teacher for approval</a:t>
            </a:r>
            <a:endParaRPr sz="2400" b="1" i="0" u="none" strike="noStrike" cap="none">
              <a:solidFill>
                <a:srgbClr val="C00000"/>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12"/>
        <p:cNvGrpSpPr/>
        <p:nvPr/>
      </p:nvGrpSpPr>
      <p:grpSpPr>
        <a:xfrm>
          <a:off x="0" y="0"/>
          <a:ext cx="0" cy="0"/>
          <a:chOff x="0" y="0"/>
          <a:chExt cx="0" cy="0"/>
        </a:xfrm>
      </p:grpSpPr>
      <p:sp>
        <p:nvSpPr>
          <p:cNvPr id="113" name="Google Shape;113;p15"/>
          <p:cNvSpPr txBox="1">
            <a:spLocks noGrp="1"/>
          </p:cNvSpPr>
          <p:nvPr>
            <p:ph type="title"/>
          </p:nvPr>
        </p:nvSpPr>
        <p:spPr>
          <a:xfrm>
            <a:off x="838200" y="1143000"/>
            <a:ext cx="7924800" cy="738664"/>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US" sz="2400" b="1" i="0" u="none" strike="noStrike" cap="none">
                <a:solidFill>
                  <a:srgbClr val="C00000"/>
                </a:solidFill>
                <a:latin typeface="Arial"/>
                <a:ea typeface="Arial"/>
                <a:cs typeface="Arial"/>
                <a:sym typeface="Arial"/>
              </a:rPr>
              <a:t>Once your project is approved by teacher or the SRC/IRB:</a:t>
            </a:r>
            <a:endParaRPr sz="2400" b="1" i="0" u="none" strike="noStrike" cap="none">
              <a:solidFill>
                <a:srgbClr val="C00000"/>
              </a:solidFill>
              <a:latin typeface="Arial"/>
              <a:ea typeface="Arial"/>
              <a:cs typeface="Arial"/>
              <a:sym typeface="Arial"/>
            </a:endParaRPr>
          </a:p>
        </p:txBody>
      </p:sp>
      <p:sp>
        <p:nvSpPr>
          <p:cNvPr id="114" name="Google Shape;114;p15"/>
          <p:cNvSpPr txBox="1">
            <a:spLocks noGrp="1"/>
          </p:cNvSpPr>
          <p:nvPr>
            <p:ph type="body" idx="1"/>
          </p:nvPr>
        </p:nvSpPr>
        <p:spPr>
          <a:xfrm>
            <a:off x="838200" y="2209800"/>
            <a:ext cx="7560309" cy="3877985"/>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US" sz="2800" b="0" i="0" u="none" strike="noStrike" cap="none">
                <a:solidFill>
                  <a:srgbClr val="0070C0"/>
                </a:solidFill>
                <a:latin typeface="Arial"/>
                <a:ea typeface="Arial"/>
                <a:cs typeface="Arial"/>
                <a:sym typeface="Arial"/>
              </a:rPr>
              <a:t>4.   One you are granted the go ahead from your teacher to proceed, complete forms </a:t>
            </a:r>
            <a:r>
              <a:rPr lang="en-US" sz="2800" b="1" i="0" u="none" strike="noStrike" cap="none">
                <a:solidFill>
                  <a:schemeClr val="accent4"/>
                </a:solidFill>
                <a:latin typeface="Arial"/>
                <a:ea typeface="Arial"/>
                <a:cs typeface="Arial"/>
                <a:sym typeface="Arial"/>
              </a:rPr>
              <a:t>1, 1A, and 1B</a:t>
            </a:r>
            <a:r>
              <a:rPr lang="en-US" sz="2800" b="0" i="0" u="none" strike="noStrike" cap="none">
                <a:solidFill>
                  <a:srgbClr val="0070C0"/>
                </a:solidFill>
                <a:latin typeface="Arial"/>
                <a:ea typeface="Arial"/>
                <a:cs typeface="Arial"/>
                <a:sym typeface="Arial"/>
              </a:rPr>
              <a:t>.  Part of </a:t>
            </a:r>
            <a:r>
              <a:rPr lang="en-US" sz="2800" b="1" i="0" u="none" strike="noStrike" cap="none">
                <a:solidFill>
                  <a:schemeClr val="accent4"/>
                </a:solidFill>
                <a:latin typeface="Arial"/>
                <a:ea typeface="Arial"/>
                <a:cs typeface="Arial"/>
                <a:sym typeface="Arial"/>
              </a:rPr>
              <a:t>1A</a:t>
            </a:r>
            <a:r>
              <a:rPr lang="en-US" sz="2800" b="0" i="0" u="none" strike="noStrike" cap="none">
                <a:solidFill>
                  <a:srgbClr val="0070C0"/>
                </a:solidFill>
                <a:latin typeface="Arial"/>
                <a:ea typeface="Arial"/>
                <a:cs typeface="Arial"/>
                <a:sym typeface="Arial"/>
              </a:rPr>
              <a:t> is to develop a </a:t>
            </a:r>
            <a:r>
              <a:rPr lang="en-US" sz="2800" b="1" i="0" u="none" strike="noStrike" cap="none">
                <a:solidFill>
                  <a:schemeClr val="accent4"/>
                </a:solidFill>
                <a:latin typeface="Arial"/>
                <a:ea typeface="Arial"/>
                <a:cs typeface="Arial"/>
                <a:sym typeface="Arial"/>
              </a:rPr>
              <a:t>research plan </a:t>
            </a:r>
            <a:r>
              <a:rPr lang="en-US" sz="2800" b="0" i="0" u="none" strike="noStrike" cap="none">
                <a:solidFill>
                  <a:srgbClr val="0070C0"/>
                </a:solidFill>
                <a:latin typeface="Arial"/>
                <a:ea typeface="Arial"/>
                <a:cs typeface="Arial"/>
                <a:sym typeface="Arial"/>
              </a:rPr>
              <a:t>on how you are going to carry out your experiment (</a:t>
            </a:r>
            <a:r>
              <a:rPr lang="en-US" sz="2800" b="1" i="0" u="none" strike="noStrike" cap="none">
                <a:solidFill>
                  <a:srgbClr val="0070C0"/>
                </a:solidFill>
                <a:latin typeface="Arial"/>
                <a:ea typeface="Arial"/>
                <a:cs typeface="Arial"/>
                <a:sym typeface="Arial"/>
              </a:rPr>
              <a:t>All </a:t>
            </a:r>
            <a:r>
              <a:rPr lang="en-US" sz="2800" b="1" i="0" u="none" strike="noStrike" cap="none">
                <a:solidFill>
                  <a:schemeClr val="accent4"/>
                </a:solidFill>
                <a:latin typeface="Arial"/>
                <a:ea typeface="Arial"/>
                <a:cs typeface="Arial"/>
                <a:sym typeface="Arial"/>
              </a:rPr>
              <a:t>dates</a:t>
            </a:r>
            <a:r>
              <a:rPr lang="en-US" sz="2800" b="1" i="0" u="none" strike="noStrike" cap="none">
                <a:solidFill>
                  <a:srgbClr val="0070C0"/>
                </a:solidFill>
                <a:latin typeface="Arial"/>
                <a:ea typeface="Arial"/>
                <a:cs typeface="Arial"/>
                <a:sym typeface="Arial"/>
              </a:rPr>
              <a:t> on Form 1 and 1B </a:t>
            </a:r>
            <a:r>
              <a:rPr lang="en-US" sz="2800" b="1" i="0" u="sng" strike="noStrike" cap="none">
                <a:solidFill>
                  <a:srgbClr val="0070C0"/>
                </a:solidFill>
                <a:latin typeface="Arial"/>
                <a:ea typeface="Arial"/>
                <a:cs typeface="Arial"/>
                <a:sym typeface="Arial"/>
              </a:rPr>
              <a:t>must be prior to the Start date of experimentation</a:t>
            </a:r>
            <a:r>
              <a:rPr lang="en-US" sz="2800" b="1" i="0" u="none" strike="noStrike" cap="none">
                <a:solidFill>
                  <a:srgbClr val="0070C0"/>
                </a:solidFill>
                <a:latin typeface="Arial"/>
                <a:ea typeface="Arial"/>
                <a:cs typeface="Arial"/>
                <a:sym typeface="Arial"/>
              </a:rPr>
              <a:t>, you enter on Line 7 of form 1A</a:t>
            </a:r>
            <a:r>
              <a:rPr lang="en-US" sz="2800" b="0" i="0" u="none" strike="noStrike" cap="none">
                <a:solidFill>
                  <a:srgbClr val="0070C0"/>
                </a:solidFill>
                <a:latin typeface="Arial"/>
                <a:ea typeface="Arial"/>
                <a:cs typeface="Arial"/>
                <a:sym typeface="Arial"/>
              </a:rPr>
              <a:t>).   The next slide give you the location of the forms.</a:t>
            </a:r>
            <a:endParaRPr/>
          </a:p>
          <a:p>
            <a:pPr marL="0" marR="0" lvl="0" indent="0" algn="l" rtl="0">
              <a:spcBef>
                <a:spcPts val="0"/>
              </a:spcBef>
              <a:spcAft>
                <a:spcPts val="0"/>
              </a:spcAft>
              <a:buNone/>
            </a:pPr>
            <a:endParaRPr sz="2800" b="0" i="0" u="none" strike="noStrike" cap="none">
              <a:solidFill>
                <a:srgbClr val="04617B"/>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18"/>
        <p:cNvGrpSpPr/>
        <p:nvPr/>
      </p:nvGrpSpPr>
      <p:grpSpPr>
        <a:xfrm>
          <a:off x="0" y="0"/>
          <a:ext cx="0" cy="0"/>
          <a:chOff x="0" y="0"/>
          <a:chExt cx="0" cy="0"/>
        </a:xfrm>
      </p:grpSpPr>
      <p:sp>
        <p:nvSpPr>
          <p:cNvPr id="119" name="Google Shape;119;p16"/>
          <p:cNvSpPr txBox="1">
            <a:spLocks noGrp="1"/>
          </p:cNvSpPr>
          <p:nvPr>
            <p:ph type="title"/>
          </p:nvPr>
        </p:nvSpPr>
        <p:spPr>
          <a:xfrm>
            <a:off x="685800" y="609600"/>
            <a:ext cx="8229600" cy="492443"/>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None/>
            </a:pPr>
            <a:r>
              <a:rPr lang="en-US" sz="3200" b="1" i="0" u="none" strike="noStrike" cap="none">
                <a:solidFill>
                  <a:srgbClr val="005490"/>
                </a:solidFill>
                <a:latin typeface="Arial"/>
                <a:ea typeface="Arial"/>
                <a:cs typeface="Arial"/>
                <a:sym typeface="Arial"/>
              </a:rPr>
              <a:t>First </a:t>
            </a:r>
            <a:r>
              <a:rPr lang="en-US" sz="3200"/>
              <a:t>7</a:t>
            </a:r>
            <a:r>
              <a:rPr lang="en-US" sz="3200" b="1" i="0" u="none" strike="noStrike" cap="none">
                <a:solidFill>
                  <a:srgbClr val="005490"/>
                </a:solidFill>
                <a:latin typeface="Arial"/>
                <a:ea typeface="Arial"/>
                <a:cs typeface="Arial"/>
                <a:sym typeface="Arial"/>
              </a:rPr>
              <a:t> Steps for a successful project</a:t>
            </a:r>
            <a:endParaRPr sz="3200" b="1" i="0" u="none" strike="noStrike" cap="none">
              <a:solidFill>
                <a:srgbClr val="005490"/>
              </a:solidFill>
              <a:latin typeface="Arial"/>
              <a:ea typeface="Arial"/>
              <a:cs typeface="Arial"/>
              <a:sym typeface="Arial"/>
            </a:endParaRPr>
          </a:p>
        </p:txBody>
      </p:sp>
      <p:sp>
        <p:nvSpPr>
          <p:cNvPr id="120" name="Google Shape;120;p16"/>
          <p:cNvSpPr txBox="1">
            <a:spLocks noGrp="1"/>
          </p:cNvSpPr>
          <p:nvPr>
            <p:ph type="body" idx="1"/>
          </p:nvPr>
        </p:nvSpPr>
        <p:spPr>
          <a:xfrm>
            <a:off x="152400" y="1334027"/>
            <a:ext cx="8763000" cy="55878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US" sz="1400" b="0" i="0" u="none" strike="noStrike" cap="none">
                <a:solidFill>
                  <a:srgbClr val="0070C0"/>
                </a:solidFill>
                <a:latin typeface="Arial"/>
                <a:ea typeface="Arial"/>
                <a:cs typeface="Arial"/>
                <a:sym typeface="Arial"/>
              </a:rPr>
              <a:t>NOTE: All projects MUST complete </a:t>
            </a:r>
            <a:r>
              <a:rPr lang="en-US" sz="1400" b="1" i="0" u="none" strike="noStrike" cap="none">
                <a:solidFill>
                  <a:schemeClr val="accent4"/>
                </a:solidFill>
                <a:latin typeface="Arial"/>
                <a:ea typeface="Arial"/>
                <a:cs typeface="Arial"/>
                <a:sym typeface="Arial"/>
              </a:rPr>
              <a:t>Form 1, 1A (including the research plan), and 1B</a:t>
            </a:r>
            <a:r>
              <a:rPr lang="en-US" sz="1400" b="0" i="0" u="none" strike="noStrike" cap="none">
                <a:solidFill>
                  <a:srgbClr val="0070C0"/>
                </a:solidFill>
                <a:latin typeface="Arial"/>
                <a:ea typeface="Arial"/>
                <a:cs typeface="Arial"/>
                <a:sym typeface="Arial"/>
              </a:rPr>
              <a:t>.  </a:t>
            </a:r>
            <a:endParaRPr sz="1400"/>
          </a:p>
          <a:p>
            <a:pPr marL="0" marR="0" lvl="0" indent="0" algn="l" rtl="0">
              <a:spcBef>
                <a:spcPts val="0"/>
              </a:spcBef>
              <a:spcAft>
                <a:spcPts val="0"/>
              </a:spcAft>
              <a:buNone/>
            </a:pPr>
            <a:endParaRPr sz="2000" b="0" i="0" u="none" strike="noStrike" cap="none">
              <a:solidFill>
                <a:srgbClr val="0070C0"/>
              </a:solidFill>
              <a:latin typeface="Arial"/>
              <a:ea typeface="Arial"/>
              <a:cs typeface="Arial"/>
              <a:sym typeface="Arial"/>
            </a:endParaRPr>
          </a:p>
          <a:p>
            <a:pPr marL="0" marR="0" lvl="0" indent="0" algn="l" rtl="0">
              <a:spcBef>
                <a:spcPts val="0"/>
              </a:spcBef>
              <a:spcAft>
                <a:spcPts val="0"/>
              </a:spcAft>
              <a:buNone/>
            </a:pPr>
            <a:r>
              <a:rPr lang="en-US" sz="2000" b="1" i="0" u="none" strike="noStrike" cap="none">
                <a:solidFill>
                  <a:srgbClr val="005490"/>
                </a:solidFill>
                <a:latin typeface="Arial"/>
                <a:ea typeface="Arial"/>
                <a:cs typeface="Arial"/>
                <a:sym typeface="Arial"/>
              </a:rPr>
              <a:t>5. Download the required form document. Direct access through live links are found here to all possible forms. You may type directly on the forms and print:   </a:t>
            </a:r>
            <a:r>
              <a:rPr lang="en-US" sz="2000" b="1" i="0" u="sng" strike="noStrike" cap="none">
                <a:solidFill>
                  <a:schemeClr val="hlink"/>
                </a:solidFill>
                <a:latin typeface="Arial"/>
                <a:ea typeface="Arial"/>
                <a:cs typeface="Arial"/>
                <a:sym typeface="Arial"/>
                <a:hlinkClick r:id="rId3"/>
              </a:rPr>
              <a:t>https://www.georgiacenter.uga.edu/sites/default/files/gsef-2019-required-forms-approvals.pdf</a:t>
            </a:r>
            <a:endParaRPr sz="2000" b="1" i="0" u="none" strike="noStrike" cap="none">
              <a:solidFill>
                <a:srgbClr val="005490"/>
              </a:solidFill>
              <a:latin typeface="Arial"/>
              <a:ea typeface="Arial"/>
              <a:cs typeface="Arial"/>
              <a:sym typeface="Arial"/>
            </a:endParaRPr>
          </a:p>
          <a:p>
            <a:pPr marL="0" marR="0" lvl="0" indent="0" algn="l" rtl="0">
              <a:spcBef>
                <a:spcPts val="0"/>
              </a:spcBef>
              <a:spcAft>
                <a:spcPts val="0"/>
              </a:spcAft>
              <a:buNone/>
            </a:pPr>
            <a:endParaRPr sz="2000" b="0" i="0" u="none" strike="noStrike" cap="none">
              <a:solidFill>
                <a:srgbClr val="0070C0"/>
              </a:solidFill>
              <a:latin typeface="Arial"/>
              <a:ea typeface="Arial"/>
              <a:cs typeface="Arial"/>
              <a:sym typeface="Arial"/>
            </a:endParaRPr>
          </a:p>
          <a:p>
            <a:pPr marL="0" marR="0" lvl="0" indent="0" algn="l" rtl="0">
              <a:spcBef>
                <a:spcPts val="0"/>
              </a:spcBef>
              <a:spcAft>
                <a:spcPts val="0"/>
              </a:spcAft>
              <a:buNone/>
            </a:pPr>
            <a:r>
              <a:rPr lang="en-US" sz="2000" b="0" i="0" u="none" strike="noStrike" cap="none">
                <a:solidFill>
                  <a:srgbClr val="0070C0"/>
                </a:solidFill>
                <a:latin typeface="Arial"/>
                <a:ea typeface="Arial"/>
                <a:cs typeface="Arial"/>
                <a:sym typeface="Arial"/>
              </a:rPr>
              <a:t>6. It is possible your project will require additional forms.  To find out what other forms you may need, you should use the 60 second </a:t>
            </a:r>
            <a:r>
              <a:rPr lang="en-US" sz="2000" b="1" i="0" u="none" strike="noStrike" cap="none">
                <a:solidFill>
                  <a:srgbClr val="0070C0"/>
                </a:solidFill>
                <a:latin typeface="Arial"/>
                <a:ea typeface="Arial"/>
                <a:cs typeface="Arial"/>
                <a:sym typeface="Arial"/>
              </a:rPr>
              <a:t>Form wizard </a:t>
            </a:r>
            <a:r>
              <a:rPr lang="en-US" sz="2000" b="0" i="0" u="none" strike="noStrike" cap="none">
                <a:solidFill>
                  <a:srgbClr val="0070C0"/>
                </a:solidFill>
                <a:latin typeface="Arial"/>
                <a:ea typeface="Arial"/>
                <a:cs typeface="Arial"/>
                <a:sym typeface="Arial"/>
              </a:rPr>
              <a:t>to give you that information: </a:t>
            </a:r>
            <a:r>
              <a:rPr lang="en-US" sz="2000" b="0" i="0" u="sng" strike="noStrike" cap="none">
                <a:solidFill>
                  <a:schemeClr val="hlink"/>
                </a:solidFill>
                <a:latin typeface="Arial"/>
                <a:ea typeface="Arial"/>
                <a:cs typeface="Arial"/>
                <a:sym typeface="Arial"/>
                <a:hlinkClick r:id="rId4"/>
              </a:rPr>
              <a:t>https://apps2.societyforscience.org/wizard/index.asp</a:t>
            </a:r>
            <a:endParaRPr sz="2000" b="0" i="0" u="none" strike="noStrike" cap="none">
              <a:solidFill>
                <a:srgbClr val="0070C0"/>
              </a:solidFill>
              <a:latin typeface="Arial"/>
              <a:ea typeface="Arial"/>
              <a:cs typeface="Arial"/>
              <a:sym typeface="Arial"/>
            </a:endParaRPr>
          </a:p>
          <a:p>
            <a:pPr marL="0" marR="0" lvl="0" indent="0" algn="l" rtl="0">
              <a:spcBef>
                <a:spcPts val="0"/>
              </a:spcBef>
              <a:spcAft>
                <a:spcPts val="0"/>
              </a:spcAft>
              <a:buNone/>
            </a:pPr>
            <a:endParaRPr sz="2000" b="0" i="0" u="none" strike="noStrike" cap="none">
              <a:solidFill>
                <a:srgbClr val="0070C0"/>
              </a:solidFill>
              <a:latin typeface="Arial"/>
              <a:ea typeface="Arial"/>
              <a:cs typeface="Arial"/>
              <a:sym typeface="Arial"/>
            </a:endParaRPr>
          </a:p>
          <a:p>
            <a:pPr marL="0" marR="0" lvl="0" indent="0" algn="l" rtl="0">
              <a:spcBef>
                <a:spcPts val="0"/>
              </a:spcBef>
              <a:spcAft>
                <a:spcPts val="0"/>
              </a:spcAft>
              <a:buNone/>
            </a:pPr>
            <a:r>
              <a:rPr lang="en-US" sz="2000" b="0" i="0" u="none" strike="noStrike" cap="none">
                <a:solidFill>
                  <a:srgbClr val="0070C0"/>
                </a:solidFill>
                <a:latin typeface="Arial"/>
                <a:ea typeface="Arial"/>
                <a:cs typeface="Arial"/>
                <a:sym typeface="Arial"/>
              </a:rPr>
              <a:t>7. There is an official rulebook that you will want to access to help answer questions as they relate to your project, i.e. if you are using human participants, pay special attention to the Human Consent form.  </a:t>
            </a:r>
            <a:r>
              <a:rPr lang="en-US" sz="2000" b="0" i="0" u="sng" strike="noStrike" cap="none">
                <a:solidFill>
                  <a:schemeClr val="hlink"/>
                </a:solidFill>
                <a:latin typeface="Arial"/>
                <a:ea typeface="Arial"/>
                <a:cs typeface="Arial"/>
                <a:sym typeface="Arial"/>
                <a:hlinkClick r:id="rId5"/>
              </a:rPr>
              <a:t>https://student.societyforscience.org/international-rules-pre-college-science-research</a:t>
            </a:r>
            <a:endParaRPr sz="2000" b="0" i="0" u="none" strike="noStrike" cap="none">
              <a:solidFill>
                <a:srgbClr val="0070C0"/>
              </a:solidFill>
              <a:latin typeface="Arial"/>
              <a:ea typeface="Arial"/>
              <a:cs typeface="Arial"/>
              <a:sym typeface="Arial"/>
            </a:endParaRPr>
          </a:p>
          <a:p>
            <a:pPr marL="0" marR="0" lvl="0" indent="0" algn="l" rtl="0">
              <a:spcBef>
                <a:spcPts val="0"/>
              </a:spcBef>
              <a:spcAft>
                <a:spcPts val="0"/>
              </a:spcAft>
              <a:buNone/>
            </a:pPr>
            <a:endParaRPr sz="2000" b="0" i="0" u="none" strike="noStrike" cap="none">
              <a:solidFill>
                <a:srgbClr val="0070C0"/>
              </a:solidFill>
              <a:latin typeface="Arial"/>
              <a:ea typeface="Arial"/>
              <a:cs typeface="Arial"/>
              <a:sym typeface="Arial"/>
            </a:endParaRPr>
          </a:p>
          <a:p>
            <a:pPr marL="457200" marR="0" lvl="0" indent="-330200" algn="l" rtl="0">
              <a:spcBef>
                <a:spcPts val="0"/>
              </a:spcBef>
              <a:spcAft>
                <a:spcPts val="0"/>
              </a:spcAft>
              <a:buClr>
                <a:srgbClr val="04617B"/>
              </a:buClr>
              <a:buSzPts val="2000"/>
              <a:buFont typeface="Arial"/>
              <a:buNone/>
            </a:pPr>
            <a:endParaRPr sz="2000" b="0" i="0" u="none" strike="noStrike" cap="none">
              <a:solidFill>
                <a:srgbClr val="0070C0"/>
              </a:solidFill>
              <a:latin typeface="Arial"/>
              <a:ea typeface="Arial"/>
              <a:cs typeface="Arial"/>
              <a:sym typeface="Arial"/>
            </a:endParaRPr>
          </a:p>
          <a:p>
            <a:pPr marL="0" marR="0" lvl="0" indent="0" algn="l" rtl="0">
              <a:spcBef>
                <a:spcPts val="0"/>
              </a:spcBef>
              <a:spcAft>
                <a:spcPts val="0"/>
              </a:spcAft>
              <a:buNone/>
            </a:pPr>
            <a:r>
              <a:rPr lang="en-US" sz="2000" b="0" i="0" u="none" strike="noStrike" cap="none">
                <a:solidFill>
                  <a:srgbClr val="0070C0"/>
                </a:solidFill>
                <a:latin typeface="Arial"/>
                <a:ea typeface="Arial"/>
                <a:cs typeface="Arial"/>
                <a:sym typeface="Arial"/>
              </a:rPr>
              <a:t> </a:t>
            </a:r>
            <a:endParaRPr sz="2000" b="0" i="0" u="none" strike="noStrike" cap="none">
              <a:solidFill>
                <a:srgbClr val="04617B"/>
              </a:solidFill>
              <a:latin typeface="Arial"/>
              <a:ea typeface="Arial"/>
              <a:cs typeface="Arial"/>
              <a:sym typeface="Arial"/>
            </a:endParaRPr>
          </a:p>
          <a:p>
            <a:pPr marL="457200" marR="0" lvl="0" indent="-387350" algn="l" rtl="0">
              <a:spcBef>
                <a:spcPts val="0"/>
              </a:spcBef>
              <a:spcAft>
                <a:spcPts val="0"/>
              </a:spcAft>
              <a:buClr>
                <a:srgbClr val="04617B"/>
              </a:buClr>
              <a:buSzPts val="1100"/>
              <a:buFont typeface="Arial"/>
              <a:buNone/>
            </a:pPr>
            <a:endParaRPr sz="1100" b="0" i="0" u="none" strike="noStrike" cap="none">
              <a:solidFill>
                <a:srgbClr val="04617B"/>
              </a:solidFill>
              <a:latin typeface="Arial"/>
              <a:ea typeface="Arial"/>
              <a:cs typeface="Arial"/>
              <a:sym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24"/>
        <p:cNvGrpSpPr/>
        <p:nvPr/>
      </p:nvGrpSpPr>
      <p:grpSpPr>
        <a:xfrm>
          <a:off x="0" y="0"/>
          <a:ext cx="0" cy="0"/>
          <a:chOff x="0" y="0"/>
          <a:chExt cx="0" cy="0"/>
        </a:xfrm>
      </p:grpSpPr>
      <p:sp>
        <p:nvSpPr>
          <p:cNvPr id="125" name="Google Shape;125;p17"/>
          <p:cNvSpPr txBox="1">
            <a:spLocks noGrp="1"/>
          </p:cNvSpPr>
          <p:nvPr>
            <p:ph type="title"/>
          </p:nvPr>
        </p:nvSpPr>
        <p:spPr>
          <a:xfrm>
            <a:off x="685800" y="1524000"/>
            <a:ext cx="7848600" cy="196977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US" sz="3200" b="1" i="0" u="none" strike="noStrike" cap="none">
                <a:solidFill>
                  <a:srgbClr val="005490"/>
                </a:solidFill>
                <a:latin typeface="Arial"/>
                <a:ea typeface="Arial"/>
                <a:cs typeface="Arial"/>
                <a:sym typeface="Arial"/>
              </a:rPr>
              <a:t>A very easy way to access individual forms is through the</a:t>
            </a:r>
            <a:br>
              <a:rPr lang="en-US" sz="3200" b="1" i="0" u="none" strike="noStrike" cap="none">
                <a:solidFill>
                  <a:srgbClr val="005490"/>
                </a:solidFill>
                <a:latin typeface="Arial"/>
                <a:ea typeface="Arial"/>
                <a:cs typeface="Arial"/>
                <a:sym typeface="Arial"/>
              </a:rPr>
            </a:br>
            <a:r>
              <a:rPr lang="en-US" sz="3200" b="1" i="0" u="none" strike="noStrike" cap="none">
                <a:solidFill>
                  <a:srgbClr val="005490"/>
                </a:solidFill>
                <a:latin typeface="Arial"/>
                <a:ea typeface="Arial"/>
                <a:cs typeface="Arial"/>
                <a:sym typeface="Arial"/>
              </a:rPr>
              <a:t>link below.  It also gives you hints on how forms should be dated, etc. </a:t>
            </a:r>
            <a:endParaRPr sz="3200" b="1" i="0" u="none" strike="noStrike" cap="none">
              <a:solidFill>
                <a:srgbClr val="005490"/>
              </a:solidFill>
              <a:latin typeface="Arial"/>
              <a:ea typeface="Arial"/>
              <a:cs typeface="Arial"/>
              <a:sym typeface="Arial"/>
            </a:endParaRPr>
          </a:p>
        </p:txBody>
      </p:sp>
      <p:sp>
        <p:nvSpPr>
          <p:cNvPr id="126" name="Google Shape;126;p17"/>
          <p:cNvSpPr txBox="1">
            <a:spLocks noGrp="1"/>
          </p:cNvSpPr>
          <p:nvPr>
            <p:ph type="body" idx="1"/>
          </p:nvPr>
        </p:nvSpPr>
        <p:spPr>
          <a:xfrm>
            <a:off x="1066800" y="4591348"/>
            <a:ext cx="7560309" cy="1354217"/>
          </a:xfrm>
          <a:prstGeom prst="rect">
            <a:avLst/>
          </a:prstGeom>
          <a:noFill/>
          <a:ln>
            <a:noFill/>
          </a:ln>
        </p:spPr>
        <p:txBody>
          <a:bodyPr spcFirstLastPara="1" wrap="square" lIns="0" tIns="0" rIns="0" bIns="0" anchor="t" anchorCtr="0">
            <a:noAutofit/>
          </a:bodyPr>
          <a:lstStyle/>
          <a:p>
            <a:pPr marL="457200" marR="0" lvl="0" indent="-355600" algn="l" rtl="0">
              <a:spcBef>
                <a:spcPts val="0"/>
              </a:spcBef>
              <a:spcAft>
                <a:spcPts val="0"/>
              </a:spcAft>
              <a:buClr>
                <a:srgbClr val="04617B"/>
              </a:buClr>
              <a:buSzPts val="1600"/>
              <a:buFont typeface="Arial"/>
              <a:buNone/>
            </a:pPr>
            <a:endParaRPr sz="1600" b="0" i="0" u="none" strike="noStrike" cap="none">
              <a:solidFill>
                <a:srgbClr val="0070C0"/>
              </a:solidFill>
              <a:latin typeface="Arial"/>
              <a:ea typeface="Arial"/>
              <a:cs typeface="Arial"/>
              <a:sym typeface="Arial"/>
            </a:endParaRPr>
          </a:p>
          <a:p>
            <a:pPr marL="0" marR="0" lvl="0" indent="0" algn="l" rtl="0">
              <a:spcBef>
                <a:spcPts val="0"/>
              </a:spcBef>
              <a:spcAft>
                <a:spcPts val="0"/>
              </a:spcAft>
              <a:buNone/>
            </a:pPr>
            <a:endParaRPr sz="1600" b="1" i="0" u="none" strike="noStrike" cap="none">
              <a:solidFill>
                <a:srgbClr val="0070C0"/>
              </a:solidFill>
              <a:latin typeface="Arial"/>
              <a:ea typeface="Arial"/>
              <a:cs typeface="Arial"/>
              <a:sym typeface="Arial"/>
            </a:endParaRPr>
          </a:p>
          <a:p>
            <a:pPr marL="0" marR="0" lvl="0" indent="0" algn="l" rtl="0">
              <a:spcBef>
                <a:spcPts val="0"/>
              </a:spcBef>
              <a:spcAft>
                <a:spcPts val="0"/>
              </a:spcAft>
              <a:buNone/>
            </a:pPr>
            <a:endParaRPr sz="2800" b="1" i="0" u="none" strike="noStrike" cap="none">
              <a:solidFill>
                <a:srgbClr val="005490"/>
              </a:solidFill>
              <a:latin typeface="Arial"/>
              <a:ea typeface="Arial"/>
              <a:cs typeface="Arial"/>
              <a:sym typeface="Arial"/>
            </a:endParaRPr>
          </a:p>
          <a:p>
            <a:pPr marL="0" marR="0" lvl="0" indent="0" algn="l" rtl="0">
              <a:spcBef>
                <a:spcPts val="0"/>
              </a:spcBef>
              <a:spcAft>
                <a:spcPts val="0"/>
              </a:spcAft>
              <a:buNone/>
            </a:pPr>
            <a:r>
              <a:rPr lang="en-US" sz="2800" b="1" i="0" u="none" strike="noStrike" cap="none">
                <a:solidFill>
                  <a:srgbClr val="0070C0"/>
                </a:solidFill>
                <a:latin typeface="Arial"/>
                <a:ea typeface="Arial"/>
                <a:cs typeface="Arial"/>
                <a:sym typeface="Arial"/>
              </a:rPr>
              <a:t> </a:t>
            </a:r>
            <a:endParaRPr sz="2800" b="0" i="0" u="none" strike="noStrike" cap="none">
              <a:solidFill>
                <a:srgbClr val="0070C0"/>
              </a:solidFill>
              <a:latin typeface="Arial"/>
              <a:ea typeface="Arial"/>
              <a:cs typeface="Arial"/>
              <a:sym typeface="Arial"/>
            </a:endParaRPr>
          </a:p>
        </p:txBody>
      </p:sp>
      <p:sp>
        <p:nvSpPr>
          <p:cNvPr id="127" name="Google Shape;127;p17"/>
          <p:cNvSpPr/>
          <p:nvPr/>
        </p:nvSpPr>
        <p:spPr>
          <a:xfrm>
            <a:off x="457200" y="4191000"/>
            <a:ext cx="8305800" cy="1754326"/>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3600" u="sng">
                <a:solidFill>
                  <a:schemeClr val="hlink"/>
                </a:solidFill>
                <a:latin typeface="Calibri"/>
                <a:ea typeface="Calibri"/>
                <a:cs typeface="Calibri"/>
                <a:sym typeface="Calibri"/>
                <a:hlinkClick r:id="rId3"/>
              </a:rPr>
              <a:t>https://www.georgiacenter.uga.edu/sites/default/files/gsef-2019-required-forms-approvals.pdf</a:t>
            </a:r>
            <a:r>
              <a:rPr lang="en-US" sz="3600">
                <a:solidFill>
                  <a:schemeClr val="dk1"/>
                </a:solidFill>
                <a:latin typeface="Calibri"/>
                <a:ea typeface="Calibri"/>
                <a:cs typeface="Calibri"/>
                <a:sym typeface="Calibri"/>
              </a:rPr>
              <a:t>	</a:t>
            </a:r>
            <a:endParaRPr sz="3600">
              <a:solidFill>
                <a:schemeClr val="dk1"/>
              </a:solidFill>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31"/>
        <p:cNvGrpSpPr/>
        <p:nvPr/>
      </p:nvGrpSpPr>
      <p:grpSpPr>
        <a:xfrm>
          <a:off x="0" y="0"/>
          <a:ext cx="0" cy="0"/>
          <a:chOff x="0" y="0"/>
          <a:chExt cx="0" cy="0"/>
        </a:xfrm>
      </p:grpSpPr>
      <p:sp>
        <p:nvSpPr>
          <p:cNvPr id="132" name="Google Shape;132;p18"/>
          <p:cNvSpPr txBox="1">
            <a:spLocks noGrp="1"/>
          </p:cNvSpPr>
          <p:nvPr>
            <p:ph type="title"/>
          </p:nvPr>
        </p:nvSpPr>
        <p:spPr>
          <a:xfrm>
            <a:off x="1371600" y="481729"/>
            <a:ext cx="5943600" cy="615553"/>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US" sz="4000" b="1" i="0" u="none" strike="noStrike" cap="none">
                <a:solidFill>
                  <a:srgbClr val="005490"/>
                </a:solidFill>
                <a:latin typeface="Arial"/>
                <a:ea typeface="Arial"/>
                <a:cs typeface="Arial"/>
                <a:sym typeface="Arial"/>
              </a:rPr>
              <a:t>Required Forms Access</a:t>
            </a:r>
            <a:endParaRPr sz="4000" b="1" i="0" u="none" strike="noStrike" cap="none">
              <a:solidFill>
                <a:srgbClr val="005490"/>
              </a:solidFill>
              <a:latin typeface="Arial"/>
              <a:ea typeface="Arial"/>
              <a:cs typeface="Arial"/>
              <a:sym typeface="Arial"/>
            </a:endParaRPr>
          </a:p>
        </p:txBody>
      </p:sp>
      <p:sp>
        <p:nvSpPr>
          <p:cNvPr id="133" name="Google Shape;133;p18"/>
          <p:cNvSpPr/>
          <p:nvPr/>
        </p:nvSpPr>
        <p:spPr>
          <a:xfrm>
            <a:off x="285750" y="3124200"/>
            <a:ext cx="1143000" cy="3124200"/>
          </a:xfrm>
          <a:prstGeom prst="homePlate">
            <a:avLst>
              <a:gd name="adj" fmla="val 50000"/>
            </a:avLst>
          </a:prstGeom>
          <a:solidFill>
            <a:srgbClr val="FFFF00"/>
          </a:soli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600">
                <a:solidFill>
                  <a:schemeClr val="dk1"/>
                </a:solidFill>
                <a:latin typeface="Calibri"/>
                <a:ea typeface="Calibri"/>
                <a:cs typeface="Calibri"/>
                <a:sym typeface="Calibri"/>
              </a:rPr>
              <a:t>Active links to all possible  forms</a:t>
            </a:r>
            <a:endParaRPr sz="1600">
              <a:solidFill>
                <a:schemeClr val="dk1"/>
              </a:solidFill>
              <a:latin typeface="Calibri"/>
              <a:ea typeface="Calibri"/>
              <a:cs typeface="Calibri"/>
              <a:sym typeface="Calibri"/>
            </a:endParaRPr>
          </a:p>
        </p:txBody>
      </p:sp>
      <p:pic>
        <p:nvPicPr>
          <p:cNvPr id="134" name="Google Shape;134;p18"/>
          <p:cNvPicPr preferRelativeResize="0"/>
          <p:nvPr/>
        </p:nvPicPr>
        <p:blipFill rotWithShape="1">
          <a:blip r:embed="rId3">
            <a:alphaModFix/>
          </a:blip>
          <a:srcRect/>
          <a:stretch/>
        </p:blipFill>
        <p:spPr>
          <a:xfrm>
            <a:off x="1485900" y="1073836"/>
            <a:ext cx="6286500" cy="5555564"/>
          </a:xfrm>
          <a:prstGeom prst="rect">
            <a:avLst/>
          </a:prstGeom>
          <a:noFill/>
          <a:ln>
            <a:noFill/>
          </a:ln>
        </p:spPr>
      </p:pic>
      <p:sp>
        <p:nvSpPr>
          <p:cNvPr id="135" name="Google Shape;135;p18"/>
          <p:cNvSpPr/>
          <p:nvPr/>
        </p:nvSpPr>
        <p:spPr>
          <a:xfrm>
            <a:off x="7772400" y="1828800"/>
            <a:ext cx="1371600" cy="821185"/>
          </a:xfrm>
          <a:custGeom>
            <a:avLst/>
            <a:gdLst/>
            <a:ahLst/>
            <a:cxnLst/>
            <a:rect l="l" t="t" r="r" b="b"/>
            <a:pathLst>
              <a:path w="120000" h="120000" extrusionOk="0">
                <a:moveTo>
                  <a:pt x="0" y="0"/>
                </a:moveTo>
                <a:lnTo>
                  <a:pt x="120000" y="0"/>
                </a:lnTo>
                <a:lnTo>
                  <a:pt x="120000" y="120000"/>
                </a:lnTo>
                <a:lnTo>
                  <a:pt x="0" y="120000"/>
                </a:lnTo>
                <a:close/>
              </a:path>
              <a:path w="120000" h="120000" fill="none" extrusionOk="0">
                <a:moveTo>
                  <a:pt x="-1538" y="55222"/>
                </a:moveTo>
                <a:lnTo>
                  <a:pt x="-114846" y="32162"/>
                </a:lnTo>
              </a:path>
            </a:pathLst>
          </a:custGeom>
          <a:solidFill>
            <a:srgbClr val="FFFF00"/>
          </a:soli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a:solidFill>
                  <a:schemeClr val="dk1"/>
                </a:solidFill>
                <a:latin typeface="Calibri"/>
                <a:ea typeface="Calibri"/>
                <a:cs typeface="Calibri"/>
                <a:sym typeface="Calibri"/>
              </a:rPr>
              <a:t>Direct access to form wizard</a:t>
            </a:r>
            <a:endParaRPr sz="1800">
              <a:solidFill>
                <a:schemeClr val="dk1"/>
              </a:solidFill>
              <a:latin typeface="Calibri"/>
              <a:ea typeface="Calibri"/>
              <a:cs typeface="Calibri"/>
              <a:sym typeface="Calibri"/>
            </a:endParaRPr>
          </a:p>
        </p:txBody>
      </p:sp>
      <p:sp>
        <p:nvSpPr>
          <p:cNvPr id="136" name="Google Shape;136;p18"/>
          <p:cNvSpPr/>
          <p:nvPr/>
        </p:nvSpPr>
        <p:spPr>
          <a:xfrm>
            <a:off x="7746023" y="3566746"/>
            <a:ext cx="1345223" cy="3048000"/>
          </a:xfrm>
          <a:custGeom>
            <a:avLst/>
            <a:gdLst/>
            <a:ahLst/>
            <a:cxnLst/>
            <a:rect l="l" t="t" r="r" b="b"/>
            <a:pathLst>
              <a:path w="120000" h="120000" extrusionOk="0">
                <a:moveTo>
                  <a:pt x="0" y="0"/>
                </a:moveTo>
                <a:lnTo>
                  <a:pt x="120000" y="0"/>
                </a:lnTo>
                <a:lnTo>
                  <a:pt x="120000" y="120000"/>
                </a:lnTo>
                <a:lnTo>
                  <a:pt x="0" y="120000"/>
                </a:lnTo>
                <a:close/>
              </a:path>
              <a:path w="120000" h="120000" fill="none" extrusionOk="0">
                <a:moveTo>
                  <a:pt x="1420" y="52057"/>
                </a:moveTo>
                <a:lnTo>
                  <a:pt x="-64384" y="-15074"/>
                </a:lnTo>
              </a:path>
            </a:pathLst>
          </a:custGeom>
          <a:solidFill>
            <a:srgbClr val="FFFF00"/>
          </a:soli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a:solidFill>
                  <a:schemeClr val="dk1"/>
                </a:solidFill>
                <a:latin typeface="Calibri"/>
                <a:ea typeface="Calibri"/>
                <a:cs typeface="Calibri"/>
                <a:sym typeface="Calibri"/>
              </a:rPr>
              <a:t>All projects marked with a diamond symbol must be dated and signed before experimentation begins</a:t>
            </a:r>
            <a:endParaRPr sz="1800">
              <a:solidFill>
                <a:schemeClr val="dk1"/>
              </a:solidFill>
              <a:latin typeface="Calibri"/>
              <a:ea typeface="Calibri"/>
              <a:cs typeface="Calibri"/>
              <a:sym typeface="Calibri"/>
            </a:endParaRPr>
          </a:p>
        </p:txBody>
      </p:sp>
      <p:sp>
        <p:nvSpPr>
          <p:cNvPr id="137" name="Google Shape;137;p18"/>
          <p:cNvSpPr/>
          <p:nvPr/>
        </p:nvSpPr>
        <p:spPr>
          <a:xfrm>
            <a:off x="381000" y="1007615"/>
            <a:ext cx="1371600" cy="821185"/>
          </a:xfrm>
          <a:custGeom>
            <a:avLst/>
            <a:gdLst/>
            <a:ahLst/>
            <a:cxnLst/>
            <a:rect l="l" t="t" r="r" b="b"/>
            <a:pathLst>
              <a:path w="120000" h="120000" extrusionOk="0">
                <a:moveTo>
                  <a:pt x="0" y="0"/>
                </a:moveTo>
                <a:lnTo>
                  <a:pt x="120000" y="0"/>
                </a:lnTo>
                <a:lnTo>
                  <a:pt x="120000" y="120000"/>
                </a:lnTo>
                <a:lnTo>
                  <a:pt x="0" y="120000"/>
                </a:lnTo>
                <a:close/>
              </a:path>
              <a:path w="120000" h="120000" fill="none" extrusionOk="0">
                <a:moveTo>
                  <a:pt x="53846" y="116893"/>
                </a:moveTo>
                <a:lnTo>
                  <a:pt x="167461" y="222316"/>
                </a:lnTo>
              </a:path>
            </a:pathLst>
          </a:custGeom>
          <a:solidFill>
            <a:srgbClr val="FFFF00"/>
          </a:soli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a:solidFill>
                  <a:schemeClr val="dk1"/>
                </a:solidFill>
                <a:latin typeface="Calibri"/>
                <a:ea typeface="Calibri"/>
                <a:cs typeface="Calibri"/>
                <a:sym typeface="Calibri"/>
              </a:rPr>
              <a:t>Rule Book Access</a:t>
            </a:r>
            <a:endParaRPr sz="1800">
              <a:solidFill>
                <a:schemeClr val="dk1"/>
              </a:solidFill>
              <a:latin typeface="Calibri"/>
              <a:ea typeface="Calibri"/>
              <a:cs typeface="Calibri"/>
              <a:sym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sp>
        <p:nvSpPr>
          <p:cNvPr id="142" name="Google Shape;142;p19"/>
          <p:cNvSpPr txBox="1">
            <a:spLocks noGrp="1"/>
          </p:cNvSpPr>
          <p:nvPr>
            <p:ph type="title"/>
          </p:nvPr>
        </p:nvSpPr>
        <p:spPr>
          <a:xfrm>
            <a:off x="381000" y="609600"/>
            <a:ext cx="8229600" cy="492443"/>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None/>
            </a:pPr>
            <a:r>
              <a:rPr lang="en-US" sz="3200" b="1" i="0" u="none" strike="noStrike" cap="none">
                <a:solidFill>
                  <a:srgbClr val="005490"/>
                </a:solidFill>
                <a:latin typeface="Arial"/>
                <a:ea typeface="Arial"/>
                <a:cs typeface="Arial"/>
                <a:sym typeface="Arial"/>
              </a:rPr>
              <a:t>Details on form completion</a:t>
            </a:r>
            <a:endParaRPr sz="3200" b="1" i="0" u="none" strike="noStrike" cap="none">
              <a:solidFill>
                <a:srgbClr val="005490"/>
              </a:solidFill>
              <a:latin typeface="Arial"/>
              <a:ea typeface="Arial"/>
              <a:cs typeface="Arial"/>
              <a:sym typeface="Arial"/>
            </a:endParaRPr>
          </a:p>
        </p:txBody>
      </p:sp>
      <p:sp>
        <p:nvSpPr>
          <p:cNvPr id="143" name="Google Shape;143;p19"/>
          <p:cNvSpPr txBox="1">
            <a:spLocks noGrp="1"/>
          </p:cNvSpPr>
          <p:nvPr>
            <p:ph type="body" idx="1"/>
          </p:nvPr>
        </p:nvSpPr>
        <p:spPr>
          <a:xfrm>
            <a:off x="76200" y="1178250"/>
            <a:ext cx="8458200" cy="55953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US" sz="2000" b="1" i="0" u="sng" strike="noStrike" cap="none">
                <a:solidFill>
                  <a:schemeClr val="accent4"/>
                </a:solidFill>
                <a:latin typeface="Arial"/>
                <a:ea typeface="Arial"/>
                <a:cs typeface="Arial"/>
                <a:sym typeface="Arial"/>
              </a:rPr>
              <a:t>FORM 1A/Checklist</a:t>
            </a:r>
            <a:endParaRPr/>
          </a:p>
          <a:p>
            <a:pPr marL="0" marR="0" lvl="0" indent="0" algn="l" rtl="0">
              <a:spcBef>
                <a:spcPts val="0"/>
              </a:spcBef>
              <a:spcAft>
                <a:spcPts val="0"/>
              </a:spcAft>
              <a:buNone/>
            </a:pPr>
            <a:r>
              <a:rPr lang="en-US" sz="2000" b="0" i="0" u="none" strike="noStrike" cap="none">
                <a:solidFill>
                  <a:srgbClr val="04617B"/>
                </a:solidFill>
                <a:latin typeface="Arial"/>
                <a:ea typeface="Arial"/>
                <a:cs typeface="Arial"/>
                <a:sym typeface="Arial"/>
              </a:rPr>
              <a:t>Students – Complete </a:t>
            </a:r>
            <a:r>
              <a:rPr lang="en-US" sz="2000" b="1" i="0" u="none" strike="noStrike" cap="none">
                <a:solidFill>
                  <a:srgbClr val="04617B"/>
                </a:solidFill>
                <a:latin typeface="Arial"/>
                <a:ea typeface="Arial"/>
                <a:cs typeface="Arial"/>
                <a:sym typeface="Arial"/>
              </a:rPr>
              <a:t>Form 1A/Student Checklist </a:t>
            </a:r>
            <a:r>
              <a:rPr lang="en-US" sz="2000" b="0" i="0" u="none" strike="noStrike" cap="none">
                <a:solidFill>
                  <a:srgbClr val="04617B"/>
                </a:solidFill>
                <a:latin typeface="Arial"/>
                <a:ea typeface="Arial"/>
                <a:cs typeface="Arial"/>
                <a:sym typeface="Arial"/>
              </a:rPr>
              <a:t>to the best of your knowledge. (Only 1 per project required) .  </a:t>
            </a:r>
            <a:endParaRPr sz="2000" b="0" i="0" u="none" strike="noStrike" cap="none">
              <a:solidFill>
                <a:srgbClr val="04617B"/>
              </a:solidFill>
              <a:latin typeface="Arial"/>
              <a:ea typeface="Arial"/>
              <a:cs typeface="Arial"/>
              <a:sym typeface="Arial"/>
            </a:endParaRPr>
          </a:p>
          <a:p>
            <a:pPr marL="457200" marR="0" lvl="0" indent="0" algn="l" rtl="0">
              <a:spcBef>
                <a:spcPts val="0"/>
              </a:spcBef>
              <a:spcAft>
                <a:spcPts val="0"/>
              </a:spcAft>
              <a:buNone/>
            </a:pPr>
            <a:r>
              <a:rPr lang="en-US" sz="2000" b="0" i="0" u="none" strike="noStrike" cap="none">
                <a:solidFill>
                  <a:srgbClr val="04617B"/>
                </a:solidFill>
                <a:latin typeface="Arial"/>
                <a:ea typeface="Arial"/>
                <a:cs typeface="Arial"/>
                <a:sym typeface="Arial"/>
              </a:rPr>
              <a:t>a. Pay special attention to question #5. You may need to come 	back to this question after filling out Form 1. </a:t>
            </a:r>
            <a:endParaRPr sz="2000" b="0" i="0" u="none" strike="noStrike" cap="none">
              <a:solidFill>
                <a:srgbClr val="04617B"/>
              </a:solidFill>
              <a:latin typeface="Arial"/>
              <a:ea typeface="Arial"/>
              <a:cs typeface="Arial"/>
              <a:sym typeface="Arial"/>
            </a:endParaRPr>
          </a:p>
          <a:p>
            <a:pPr marL="0" marR="0" lvl="0" indent="457200" algn="l" rtl="0">
              <a:spcBef>
                <a:spcPts val="0"/>
              </a:spcBef>
              <a:spcAft>
                <a:spcPts val="0"/>
              </a:spcAft>
              <a:buNone/>
            </a:pPr>
            <a:r>
              <a:rPr lang="en-US" sz="2000" b="0" i="0" u="none" strike="noStrike" cap="none">
                <a:solidFill>
                  <a:srgbClr val="04617B"/>
                </a:solidFill>
                <a:latin typeface="Arial"/>
                <a:ea typeface="Arial"/>
                <a:cs typeface="Arial"/>
                <a:sym typeface="Arial"/>
              </a:rPr>
              <a:t>b. </a:t>
            </a:r>
            <a:r>
              <a:rPr lang="en-US" sz="2000" b="0" i="0" u="none" strike="noStrike" cap="none">
                <a:solidFill>
                  <a:srgbClr val="C00000"/>
                </a:solidFill>
                <a:latin typeface="Arial"/>
                <a:ea typeface="Arial"/>
                <a:cs typeface="Arial"/>
                <a:sym typeface="Arial"/>
              </a:rPr>
              <a:t>Prior approval by our SRC/IRB is required if humans, vertebrate 	animals, microorganisms, body fluids, tissue cultures, controlled 	substances or potentially hazardous biological agents are used in 	your project</a:t>
            </a:r>
            <a:r>
              <a:rPr lang="en-US" sz="2000" b="0" i="0" u="none" strike="noStrike" cap="none">
                <a:solidFill>
                  <a:srgbClr val="04617B"/>
                </a:solidFill>
                <a:latin typeface="Arial"/>
                <a:ea typeface="Arial"/>
                <a:cs typeface="Arial"/>
                <a:sym typeface="Arial"/>
              </a:rPr>
              <a:t>. (You learned this when you submitted your project 	proposal document) 	</a:t>
            </a:r>
            <a:endParaRPr sz="2000" b="0" i="0" u="none" strike="noStrike" cap="none">
              <a:solidFill>
                <a:srgbClr val="04617B"/>
              </a:solidFill>
              <a:latin typeface="Arial"/>
              <a:ea typeface="Arial"/>
              <a:cs typeface="Arial"/>
              <a:sym typeface="Arial"/>
            </a:endParaRPr>
          </a:p>
          <a:p>
            <a:pPr marL="0" marR="0" lvl="0" indent="457200" algn="l" rtl="0">
              <a:spcBef>
                <a:spcPts val="0"/>
              </a:spcBef>
              <a:spcAft>
                <a:spcPts val="0"/>
              </a:spcAft>
              <a:buNone/>
            </a:pPr>
            <a:r>
              <a:rPr lang="en-US" sz="2000" b="0" i="0" u="none" strike="noStrike" cap="none">
                <a:solidFill>
                  <a:srgbClr val="04617B"/>
                </a:solidFill>
                <a:latin typeface="Arial"/>
                <a:ea typeface="Arial"/>
                <a:cs typeface="Arial"/>
                <a:sym typeface="Arial"/>
              </a:rPr>
              <a:t>c. Question #7 – </a:t>
            </a:r>
            <a:r>
              <a:rPr lang="en-US" sz="2000" b="0" i="0" u="none" strike="noStrike" cap="none">
                <a:solidFill>
                  <a:srgbClr val="C00000"/>
                </a:solidFill>
                <a:latin typeface="Arial"/>
                <a:ea typeface="Arial"/>
                <a:cs typeface="Arial"/>
                <a:sym typeface="Arial"/>
              </a:rPr>
              <a:t>make sure your experimentation start date 	occurs after the SRC/IRB approval date if required for your 	project. </a:t>
            </a:r>
            <a:endParaRPr sz="2000" b="0" i="0" u="none" strike="noStrike" cap="none">
              <a:solidFill>
                <a:srgbClr val="C00000"/>
              </a:solidFill>
              <a:latin typeface="Arial"/>
              <a:ea typeface="Arial"/>
              <a:cs typeface="Arial"/>
              <a:sym typeface="Arial"/>
            </a:endParaRPr>
          </a:p>
          <a:p>
            <a:pPr marL="0" marR="0" lvl="0" indent="0" algn="l" rtl="0">
              <a:spcBef>
                <a:spcPts val="0"/>
              </a:spcBef>
              <a:spcAft>
                <a:spcPts val="0"/>
              </a:spcAft>
              <a:buNone/>
            </a:pPr>
            <a:r>
              <a:rPr lang="en-US" sz="2000" b="0" i="0" u="none" strike="noStrike" cap="none">
                <a:solidFill>
                  <a:srgbClr val="04617B"/>
                </a:solidFill>
                <a:latin typeface="Arial"/>
                <a:ea typeface="Arial"/>
                <a:cs typeface="Arial"/>
                <a:sym typeface="Arial"/>
              </a:rPr>
              <a:t>	d. Question #9 – Use complete addresses</a:t>
            </a:r>
            <a:endParaRPr/>
          </a:p>
          <a:p>
            <a:pPr marL="0" marR="0" lvl="0" indent="0" algn="l" rtl="0">
              <a:spcBef>
                <a:spcPts val="0"/>
              </a:spcBef>
              <a:spcAft>
                <a:spcPts val="0"/>
              </a:spcAft>
              <a:buNone/>
            </a:pPr>
            <a:r>
              <a:rPr lang="en-US" sz="2000" b="0" i="0" u="none" strike="noStrike" cap="none">
                <a:solidFill>
                  <a:srgbClr val="04617B"/>
                </a:solidFill>
                <a:latin typeface="Arial"/>
                <a:ea typeface="Arial"/>
                <a:cs typeface="Arial"/>
                <a:sym typeface="Arial"/>
              </a:rPr>
              <a:t>	e. Question #10- </a:t>
            </a:r>
            <a:r>
              <a:rPr lang="en-US" sz="2000" b="0" i="0" u="none" strike="noStrike" cap="none">
                <a:solidFill>
                  <a:srgbClr val="C00000"/>
                </a:solidFill>
                <a:latin typeface="Arial"/>
                <a:ea typeface="Arial"/>
                <a:cs typeface="Arial"/>
                <a:sym typeface="Arial"/>
              </a:rPr>
              <a:t>Complete a research plan</a:t>
            </a:r>
            <a:endParaRPr/>
          </a:p>
          <a:p>
            <a:pPr marL="0" marR="0" lvl="0" indent="0" algn="l" rtl="0">
              <a:spcBef>
                <a:spcPts val="0"/>
              </a:spcBef>
              <a:spcAft>
                <a:spcPts val="0"/>
              </a:spcAft>
              <a:buNone/>
            </a:pPr>
            <a:r>
              <a:rPr lang="en-US" sz="2000" b="0" i="0" u="none" strike="noStrike" cap="none">
                <a:solidFill>
                  <a:srgbClr val="04617B"/>
                </a:solidFill>
                <a:latin typeface="Arial"/>
                <a:ea typeface="Arial"/>
                <a:cs typeface="Arial"/>
                <a:sym typeface="Arial"/>
              </a:rPr>
              <a:t>	f.  Question #11- Complete an abstract.</a:t>
            </a:r>
            <a:endParaRPr sz="2000" b="0" i="0" u="none" strike="noStrike" cap="none">
              <a:solidFill>
                <a:srgbClr val="04617B"/>
              </a:solidFill>
              <a:latin typeface="Arial"/>
              <a:ea typeface="Arial"/>
              <a:cs typeface="Arial"/>
              <a:sym typeface="Arial"/>
            </a:endParaRPr>
          </a:p>
          <a:p>
            <a:pPr marL="0" marR="0" lvl="0" indent="0" algn="l" rtl="0">
              <a:spcBef>
                <a:spcPts val="0"/>
              </a:spcBef>
              <a:spcAft>
                <a:spcPts val="0"/>
              </a:spcAft>
              <a:buNone/>
            </a:pPr>
            <a:endParaRPr sz="2000" b="0" i="0" u="none" strike="noStrike" cap="none">
              <a:solidFill>
                <a:srgbClr val="04617B"/>
              </a:solidFill>
              <a:latin typeface="Arial"/>
              <a:ea typeface="Arial"/>
              <a:cs typeface="Arial"/>
              <a:sym typeface="Arial"/>
            </a:endParaRPr>
          </a:p>
          <a:p>
            <a:pPr marL="0" marR="0" lvl="0" indent="0" algn="l" rtl="0">
              <a:spcBef>
                <a:spcPts val="0"/>
              </a:spcBef>
              <a:spcAft>
                <a:spcPts val="0"/>
              </a:spcAft>
              <a:buNone/>
            </a:pPr>
            <a:endParaRPr sz="1100" b="0" i="0" u="none" strike="noStrike" cap="none">
              <a:solidFill>
                <a:srgbClr val="04617B"/>
              </a:solidFill>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47"/>
        <p:cNvGrpSpPr/>
        <p:nvPr/>
      </p:nvGrpSpPr>
      <p:grpSpPr>
        <a:xfrm>
          <a:off x="0" y="0"/>
          <a:ext cx="0" cy="0"/>
          <a:chOff x="0" y="0"/>
          <a:chExt cx="0" cy="0"/>
        </a:xfrm>
      </p:grpSpPr>
      <p:sp>
        <p:nvSpPr>
          <p:cNvPr id="148" name="Google Shape;148;p20"/>
          <p:cNvSpPr txBox="1">
            <a:spLocks noGrp="1"/>
          </p:cNvSpPr>
          <p:nvPr>
            <p:ph type="title"/>
          </p:nvPr>
        </p:nvSpPr>
        <p:spPr>
          <a:xfrm>
            <a:off x="381000" y="609600"/>
            <a:ext cx="8534400" cy="615553"/>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US" sz="4000" b="1" i="0" u="none" strike="noStrike" cap="none">
                <a:solidFill>
                  <a:srgbClr val="005490"/>
                </a:solidFill>
                <a:latin typeface="Arial"/>
                <a:ea typeface="Arial"/>
                <a:cs typeface="Arial"/>
                <a:sym typeface="Arial"/>
              </a:rPr>
              <a:t>      M</a:t>
            </a:r>
            <a:r>
              <a:rPr lang="en-US" sz="2800" b="1" i="0" u="none" strike="noStrike" cap="none">
                <a:solidFill>
                  <a:srgbClr val="005490"/>
                </a:solidFill>
                <a:latin typeface="Arial"/>
                <a:ea typeface="Arial"/>
                <a:cs typeface="Arial"/>
                <a:sym typeface="Arial"/>
              </a:rPr>
              <a:t>ore About form 1A- The Research Plan</a:t>
            </a:r>
            <a:endParaRPr sz="2800" b="1" i="0" u="none" strike="noStrike" cap="none">
              <a:solidFill>
                <a:srgbClr val="005490"/>
              </a:solidFill>
              <a:latin typeface="Arial"/>
              <a:ea typeface="Arial"/>
              <a:cs typeface="Arial"/>
              <a:sym typeface="Arial"/>
            </a:endParaRPr>
          </a:p>
        </p:txBody>
      </p:sp>
      <p:sp>
        <p:nvSpPr>
          <p:cNvPr id="149" name="Google Shape;149;p20"/>
          <p:cNvSpPr txBox="1">
            <a:spLocks noGrp="1"/>
          </p:cNvSpPr>
          <p:nvPr>
            <p:ph type="body" idx="1"/>
          </p:nvPr>
        </p:nvSpPr>
        <p:spPr>
          <a:xfrm>
            <a:off x="228600" y="1447800"/>
            <a:ext cx="8686799" cy="5170646"/>
          </a:xfrm>
          <a:prstGeom prst="rect">
            <a:avLst/>
          </a:prstGeom>
          <a:noFill/>
          <a:ln>
            <a:noFill/>
          </a:ln>
        </p:spPr>
        <p:txBody>
          <a:bodyPr spcFirstLastPara="1" wrap="square" lIns="0" tIns="0" rIns="0" bIns="0" anchor="t" anchorCtr="0">
            <a:noAutofit/>
          </a:bodyPr>
          <a:lstStyle/>
          <a:p>
            <a:pPr marL="457200" marR="0" lvl="0" indent="-457200" algn="l" rtl="0">
              <a:spcBef>
                <a:spcPts val="0"/>
              </a:spcBef>
              <a:spcAft>
                <a:spcPts val="0"/>
              </a:spcAft>
              <a:buClr>
                <a:srgbClr val="04617B"/>
              </a:buClr>
              <a:buSzPts val="2800"/>
              <a:buFont typeface="Arial"/>
              <a:buChar char="•"/>
            </a:pPr>
            <a:r>
              <a:rPr lang="en-US" sz="2800" b="0" i="0" u="none" strike="noStrike" cap="none">
                <a:solidFill>
                  <a:srgbClr val="04617B"/>
                </a:solidFill>
                <a:latin typeface="Arial"/>
                <a:ea typeface="Arial"/>
                <a:cs typeface="Arial"/>
                <a:sym typeface="Arial"/>
              </a:rPr>
              <a:t>Some students forget to do the research plan that goes with Form 1A. Specific directions are on page 2 of the document.  </a:t>
            </a:r>
            <a:r>
              <a:rPr lang="en-US" sz="2800" b="1" i="0" u="sng" strike="noStrike" cap="none">
                <a:solidFill>
                  <a:srgbClr val="04617B"/>
                </a:solidFill>
                <a:latin typeface="Arial"/>
                <a:ea typeface="Arial"/>
                <a:cs typeface="Arial"/>
                <a:sym typeface="Arial"/>
              </a:rPr>
              <a:t>Once your proposal is approved, you should go ahead and do your research plan.</a:t>
            </a:r>
            <a:endParaRPr sz="2800" b="1" i="0" u="sng" strike="noStrike" cap="none">
              <a:solidFill>
                <a:srgbClr val="04617B"/>
              </a:solidFill>
              <a:latin typeface="Arial"/>
              <a:ea typeface="Arial"/>
              <a:cs typeface="Arial"/>
              <a:sym typeface="Arial"/>
            </a:endParaRPr>
          </a:p>
          <a:p>
            <a:pPr marL="457200" marR="0" lvl="0" indent="-457200" algn="l" rtl="0">
              <a:spcBef>
                <a:spcPts val="0"/>
              </a:spcBef>
              <a:spcAft>
                <a:spcPts val="0"/>
              </a:spcAft>
              <a:buClr>
                <a:srgbClr val="04617B"/>
              </a:buClr>
              <a:buSzPts val="2800"/>
              <a:buFont typeface="Arial"/>
              <a:buChar char="•"/>
            </a:pPr>
            <a:r>
              <a:rPr lang="en-US" sz="2800" b="0" i="0" u="none" strike="noStrike" cap="none">
                <a:solidFill>
                  <a:srgbClr val="04617B"/>
                </a:solidFill>
                <a:latin typeface="Arial"/>
                <a:ea typeface="Arial"/>
                <a:cs typeface="Arial"/>
                <a:sym typeface="Arial"/>
              </a:rPr>
              <a:t>Details are given of what should be in the research plan at the end of Form 1A.  It should be written </a:t>
            </a:r>
            <a:r>
              <a:rPr lang="en-US" sz="2800" b="1" i="0" u="sng" strike="noStrike" cap="none">
                <a:solidFill>
                  <a:srgbClr val="04617B"/>
                </a:solidFill>
                <a:latin typeface="Arial"/>
                <a:ea typeface="Arial"/>
                <a:cs typeface="Arial"/>
                <a:sym typeface="Arial"/>
              </a:rPr>
              <a:t>prior to experimentation </a:t>
            </a:r>
            <a:r>
              <a:rPr lang="en-US" sz="2800" b="0" i="0" u="none" strike="noStrike" cap="none">
                <a:solidFill>
                  <a:srgbClr val="04617B"/>
                </a:solidFill>
                <a:latin typeface="Arial"/>
                <a:ea typeface="Arial"/>
                <a:cs typeface="Arial"/>
                <a:sym typeface="Arial"/>
              </a:rPr>
              <a:t>as to what </a:t>
            </a:r>
            <a:r>
              <a:rPr lang="en-US" sz="2800" b="1" i="0" u="sng" strike="noStrike" cap="none">
                <a:solidFill>
                  <a:srgbClr val="04617B"/>
                </a:solidFill>
                <a:latin typeface="Arial"/>
                <a:ea typeface="Arial"/>
                <a:cs typeface="Arial"/>
                <a:sym typeface="Arial"/>
              </a:rPr>
              <a:t>you will be doing</a:t>
            </a:r>
            <a:r>
              <a:rPr lang="en-US" sz="2800" b="1" i="0" u="none" strike="noStrike" cap="none">
                <a:solidFill>
                  <a:srgbClr val="04617B"/>
                </a:solidFill>
                <a:latin typeface="Arial"/>
                <a:ea typeface="Arial"/>
                <a:cs typeface="Arial"/>
                <a:sym typeface="Arial"/>
              </a:rPr>
              <a:t>.</a:t>
            </a:r>
            <a:endParaRPr/>
          </a:p>
          <a:p>
            <a:pPr marL="457200" marR="0" lvl="0" indent="-457200" algn="l" rtl="0">
              <a:spcBef>
                <a:spcPts val="0"/>
              </a:spcBef>
              <a:spcAft>
                <a:spcPts val="0"/>
              </a:spcAft>
              <a:buClr>
                <a:srgbClr val="04617B"/>
              </a:buClr>
              <a:buSzPts val="2800"/>
              <a:buFont typeface="Arial"/>
              <a:buChar char="•"/>
            </a:pPr>
            <a:r>
              <a:rPr lang="en-US" sz="2800" b="0" i="0" u="none" strike="noStrike" cap="none">
                <a:solidFill>
                  <a:srgbClr val="04617B"/>
                </a:solidFill>
                <a:latin typeface="Arial"/>
                <a:ea typeface="Arial"/>
                <a:cs typeface="Arial"/>
                <a:sym typeface="Arial"/>
              </a:rPr>
              <a:t>See the next 2 slides for some examples.</a:t>
            </a:r>
            <a:endParaRPr/>
          </a:p>
          <a:p>
            <a:pPr marL="457200" marR="0" lvl="0" indent="-279400" algn="l" rtl="0">
              <a:spcBef>
                <a:spcPts val="0"/>
              </a:spcBef>
              <a:spcAft>
                <a:spcPts val="0"/>
              </a:spcAft>
              <a:buClr>
                <a:srgbClr val="04617B"/>
              </a:buClr>
              <a:buSzPts val="2800"/>
              <a:buFont typeface="Arial"/>
              <a:buNone/>
            </a:pPr>
            <a:endParaRPr sz="2800" b="0" i="0" u="none" strike="noStrike" cap="none">
              <a:solidFill>
                <a:srgbClr val="04617B"/>
              </a:solidFill>
              <a:latin typeface="Arial"/>
              <a:ea typeface="Arial"/>
              <a:cs typeface="Arial"/>
              <a:sym typeface="Arial"/>
            </a:endParaRPr>
          </a:p>
          <a:p>
            <a:pPr marL="0" marR="0" lvl="0" indent="0" algn="l" rtl="0">
              <a:spcBef>
                <a:spcPts val="0"/>
              </a:spcBef>
              <a:spcAft>
                <a:spcPts val="0"/>
              </a:spcAft>
              <a:buNone/>
            </a:pPr>
            <a:endParaRPr sz="2800" b="0" i="0" u="none" strike="noStrike" cap="none">
              <a:solidFill>
                <a:srgbClr val="04617B"/>
              </a:solidFill>
              <a:latin typeface="Arial"/>
              <a:ea typeface="Arial"/>
              <a:cs typeface="Arial"/>
              <a:sym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53"/>
        <p:cNvGrpSpPr/>
        <p:nvPr/>
      </p:nvGrpSpPr>
      <p:grpSpPr>
        <a:xfrm>
          <a:off x="0" y="0"/>
          <a:ext cx="0" cy="0"/>
          <a:chOff x="0" y="0"/>
          <a:chExt cx="0" cy="0"/>
        </a:xfrm>
      </p:grpSpPr>
      <p:sp>
        <p:nvSpPr>
          <p:cNvPr id="154" name="Google Shape;154;p21"/>
          <p:cNvSpPr/>
          <p:nvPr/>
        </p:nvSpPr>
        <p:spPr>
          <a:xfrm>
            <a:off x="0" y="0"/>
            <a:ext cx="7383726" cy="6783838"/>
          </a:xfrm>
          <a:prstGeom prst="rect">
            <a:avLst/>
          </a:prstGeom>
          <a:blipFill rotWithShape="1">
            <a:blip r:embed="rId3">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5" name="Google Shape;155;p21"/>
          <p:cNvSpPr/>
          <p:nvPr/>
        </p:nvSpPr>
        <p:spPr>
          <a:xfrm>
            <a:off x="8669273" y="2830080"/>
            <a:ext cx="145542" cy="291071"/>
          </a:xfrm>
          <a:prstGeom prst="rect">
            <a:avLst/>
          </a:prstGeom>
          <a:blipFill rotWithShape="1">
            <a:blip r:embed="rId4">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6" name="Google Shape;156;p21"/>
          <p:cNvSpPr/>
          <p:nvPr/>
        </p:nvSpPr>
        <p:spPr>
          <a:xfrm>
            <a:off x="7446264" y="2891040"/>
            <a:ext cx="115061" cy="230111"/>
          </a:xfrm>
          <a:prstGeom prst="rect">
            <a:avLst/>
          </a:prstGeom>
          <a:blipFill rotWithShape="1">
            <a:blip r:embed="rId5">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7" name="Google Shape;157;p21"/>
          <p:cNvSpPr/>
          <p:nvPr/>
        </p:nvSpPr>
        <p:spPr>
          <a:xfrm>
            <a:off x="8740140" y="1973579"/>
            <a:ext cx="74675" cy="149339"/>
          </a:xfrm>
          <a:prstGeom prst="rect">
            <a:avLst/>
          </a:prstGeom>
          <a:blipFill rotWithShape="1">
            <a:blip r:embed="rId6">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8" name="Google Shape;158;p21"/>
          <p:cNvSpPr/>
          <p:nvPr/>
        </p:nvSpPr>
        <p:spPr>
          <a:xfrm>
            <a:off x="7446264" y="1973579"/>
            <a:ext cx="44195" cy="88379"/>
          </a:xfrm>
          <a:prstGeom prst="rect">
            <a:avLst/>
          </a:prstGeom>
          <a:blipFill rotWithShape="1">
            <a:blip r:embed="rId7">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9" name="Google Shape;159;p21"/>
          <p:cNvSpPr/>
          <p:nvPr/>
        </p:nvSpPr>
        <p:spPr>
          <a:xfrm>
            <a:off x="7446265" y="2122918"/>
            <a:ext cx="1392936" cy="3363482"/>
          </a:xfrm>
          <a:prstGeom prst="rect">
            <a:avLst/>
          </a:prstGeom>
          <a:solidFill>
            <a:schemeClr val="accent1"/>
          </a:soli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marL="281940" marR="30480" lvl="0" indent="-242570" algn="l" rtl="0">
              <a:lnSpc>
                <a:spcPct val="100000"/>
              </a:lnSpc>
              <a:spcBef>
                <a:spcPts val="0"/>
              </a:spcBef>
              <a:spcAft>
                <a:spcPts val="0"/>
              </a:spcAft>
              <a:buNone/>
            </a:pPr>
            <a:r>
              <a:rPr lang="en-US" sz="1800">
                <a:solidFill>
                  <a:srgbClr val="FFFFFF"/>
                </a:solidFill>
                <a:latin typeface="Constantia"/>
                <a:ea typeface="Constantia"/>
                <a:cs typeface="Constantia"/>
                <a:sym typeface="Constantia"/>
              </a:rPr>
              <a:t>SRC/IRB</a:t>
            </a:r>
            <a:endParaRPr sz="1800">
              <a:solidFill>
                <a:schemeClr val="lt1"/>
              </a:solidFill>
              <a:latin typeface="Constantia"/>
              <a:ea typeface="Constantia"/>
              <a:cs typeface="Constantia"/>
              <a:sym typeface="Constantia"/>
            </a:endParaRPr>
          </a:p>
          <a:p>
            <a:pPr marL="12700" marR="0" lvl="0" indent="0" algn="l" rtl="0">
              <a:lnSpc>
                <a:spcPct val="100000"/>
              </a:lnSpc>
              <a:spcBef>
                <a:spcPts val="0"/>
              </a:spcBef>
              <a:spcAft>
                <a:spcPts val="0"/>
              </a:spcAft>
              <a:buNone/>
            </a:pPr>
            <a:r>
              <a:rPr lang="en-US" sz="1800">
                <a:solidFill>
                  <a:srgbClr val="FFFFFF"/>
                </a:solidFill>
                <a:latin typeface="Constantia"/>
                <a:ea typeface="Constantia"/>
                <a:cs typeface="Constantia"/>
                <a:sym typeface="Constantia"/>
              </a:rPr>
              <a:t>Pre-Approval needed</a:t>
            </a:r>
            <a:endParaRPr sz="1800">
              <a:solidFill>
                <a:schemeClr val="lt1"/>
              </a:solidFill>
              <a:latin typeface="Constantia"/>
              <a:ea typeface="Constantia"/>
              <a:cs typeface="Constantia"/>
              <a:sym typeface="Constantia"/>
            </a:endParaRPr>
          </a:p>
          <a:p>
            <a:pPr marL="12700" marR="0" lvl="0" indent="0" algn="l" rtl="0">
              <a:lnSpc>
                <a:spcPct val="100000"/>
              </a:lnSpc>
              <a:spcBef>
                <a:spcPts val="0"/>
              </a:spcBef>
              <a:spcAft>
                <a:spcPts val="0"/>
              </a:spcAft>
              <a:buNone/>
            </a:pPr>
            <a:endParaRPr sz="1800">
              <a:solidFill>
                <a:schemeClr val="lt1"/>
              </a:solidFill>
              <a:latin typeface="Constantia"/>
              <a:ea typeface="Constantia"/>
              <a:cs typeface="Constantia"/>
              <a:sym typeface="Constantia"/>
            </a:endParaRPr>
          </a:p>
          <a:p>
            <a:pPr marL="12700" marR="0" lvl="0" indent="0" algn="l" rtl="0">
              <a:lnSpc>
                <a:spcPct val="100000"/>
              </a:lnSpc>
              <a:spcBef>
                <a:spcPts val="0"/>
              </a:spcBef>
              <a:spcAft>
                <a:spcPts val="0"/>
              </a:spcAft>
              <a:buNone/>
            </a:pPr>
            <a:r>
              <a:rPr lang="en-US" sz="1800">
                <a:solidFill>
                  <a:schemeClr val="lt1"/>
                </a:solidFill>
                <a:latin typeface="Calibri"/>
                <a:ea typeface="Calibri"/>
                <a:cs typeface="Calibri"/>
                <a:sym typeface="Calibri"/>
              </a:rPr>
              <a:t>Human participation- Form 4</a:t>
            </a:r>
            <a:endParaRPr sz="1800">
              <a:solidFill>
                <a:schemeClr val="lt1"/>
              </a:solidFill>
              <a:latin typeface="Calibri"/>
              <a:ea typeface="Calibri"/>
              <a:cs typeface="Calibri"/>
              <a:sym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63"/>
        <p:cNvGrpSpPr/>
        <p:nvPr/>
      </p:nvGrpSpPr>
      <p:grpSpPr>
        <a:xfrm>
          <a:off x="0" y="0"/>
          <a:ext cx="0" cy="0"/>
          <a:chOff x="0" y="0"/>
          <a:chExt cx="0" cy="0"/>
        </a:xfrm>
      </p:grpSpPr>
      <p:sp>
        <p:nvSpPr>
          <p:cNvPr id="164" name="Google Shape;164;p22"/>
          <p:cNvSpPr/>
          <p:nvPr/>
        </p:nvSpPr>
        <p:spPr>
          <a:xfrm>
            <a:off x="0" y="0"/>
            <a:ext cx="9144000" cy="6858000"/>
          </a:xfrm>
          <a:prstGeom prst="rect">
            <a:avLst/>
          </a:prstGeom>
          <a:blipFill rotWithShape="1">
            <a:blip r:embed="rId3">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5" name="Google Shape;165;p22"/>
          <p:cNvSpPr/>
          <p:nvPr/>
        </p:nvSpPr>
        <p:spPr>
          <a:xfrm>
            <a:off x="0" y="0"/>
            <a:ext cx="9144000" cy="6858000"/>
          </a:xfrm>
          <a:custGeom>
            <a:avLst/>
            <a:gdLst/>
            <a:ahLst/>
            <a:cxnLst/>
            <a:rect l="l" t="t" r="r" b="b"/>
            <a:pathLst>
              <a:path w="9144000" h="6858000" extrusionOk="0">
                <a:moveTo>
                  <a:pt x="0" y="6858000"/>
                </a:moveTo>
                <a:lnTo>
                  <a:pt x="9144000" y="6858000"/>
                </a:lnTo>
                <a:lnTo>
                  <a:pt x="9144000" y="0"/>
                </a:lnTo>
                <a:lnTo>
                  <a:pt x="0" y="0"/>
                </a:lnTo>
                <a:lnTo>
                  <a:pt x="0" y="6858000"/>
                </a:lnTo>
                <a:close/>
              </a:path>
            </a:pathLst>
          </a:custGeom>
          <a:solidFill>
            <a:srgbClr val="FFFFFF"/>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6" name="Google Shape;166;p22"/>
          <p:cNvSpPr/>
          <p:nvPr/>
        </p:nvSpPr>
        <p:spPr>
          <a:xfrm>
            <a:off x="0" y="0"/>
            <a:ext cx="9144000" cy="6858000"/>
          </a:xfrm>
          <a:custGeom>
            <a:avLst/>
            <a:gdLst/>
            <a:ahLst/>
            <a:cxnLst/>
            <a:rect l="l" t="t" r="r" b="b"/>
            <a:pathLst>
              <a:path w="9144000" h="6858000" extrusionOk="0">
                <a:moveTo>
                  <a:pt x="0" y="0"/>
                </a:moveTo>
                <a:lnTo>
                  <a:pt x="9144000" y="0"/>
                </a:lnTo>
                <a:lnTo>
                  <a:pt x="9144000" y="6858000"/>
                </a:lnTo>
                <a:lnTo>
                  <a:pt x="0" y="6858000"/>
                </a:lnTo>
                <a:lnTo>
                  <a:pt x="0" y="0"/>
                </a:lnTo>
                <a:close/>
              </a:path>
            </a:pathLst>
          </a:custGeom>
          <a:noFill/>
          <a:ln w="9525" cap="flat" cmpd="sng">
            <a:solidFill>
              <a:srgbClr val="065093"/>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7" name="Google Shape;167;p22"/>
          <p:cNvSpPr txBox="1"/>
          <p:nvPr/>
        </p:nvSpPr>
        <p:spPr>
          <a:xfrm>
            <a:off x="104036" y="55487"/>
            <a:ext cx="8959215" cy="6703695"/>
          </a:xfrm>
          <a:prstGeom prst="rect">
            <a:avLst/>
          </a:prstGeom>
          <a:noFill/>
          <a:ln>
            <a:noFill/>
          </a:ln>
        </p:spPr>
        <p:txBody>
          <a:bodyPr spcFirstLastPara="1" wrap="square" lIns="0" tIns="0" rIns="0" bIns="0" anchor="t" anchorCtr="0">
            <a:noAutofit/>
          </a:bodyPr>
          <a:lstStyle/>
          <a:p>
            <a:pPr marL="12700" marR="521334" lvl="0" indent="0" algn="l" rtl="0">
              <a:lnSpc>
                <a:spcPct val="100000"/>
              </a:lnSpc>
              <a:spcBef>
                <a:spcPts val="0"/>
              </a:spcBef>
              <a:spcAft>
                <a:spcPts val="0"/>
              </a:spcAft>
              <a:buNone/>
            </a:pPr>
            <a:r>
              <a:rPr lang="en-US" sz="1100" b="1">
                <a:solidFill>
                  <a:schemeClr val="dk1"/>
                </a:solidFill>
                <a:latin typeface="Tahoma"/>
                <a:ea typeface="Tahoma"/>
                <a:cs typeface="Tahoma"/>
                <a:sym typeface="Tahoma"/>
              </a:rPr>
              <a:t>Question: </a:t>
            </a:r>
            <a:r>
              <a:rPr lang="en-US" sz="1100">
                <a:solidFill>
                  <a:schemeClr val="dk1"/>
                </a:solidFill>
                <a:latin typeface="Tahoma"/>
                <a:ea typeface="Tahoma"/>
                <a:cs typeface="Tahoma"/>
                <a:sym typeface="Tahoma"/>
              </a:rPr>
              <a:t>If we use the solvent extraction method with Decanoic acid in different ratios of water to simulated saltwater, will we able to desalinate water at an effective rate?</a:t>
            </a:r>
            <a:endParaRPr/>
          </a:p>
          <a:p>
            <a:pPr marL="12700" marR="0" lvl="0" indent="0" algn="l" rtl="0">
              <a:lnSpc>
                <a:spcPct val="100000"/>
              </a:lnSpc>
              <a:spcBef>
                <a:spcPts val="0"/>
              </a:spcBef>
              <a:spcAft>
                <a:spcPts val="0"/>
              </a:spcAft>
              <a:buNone/>
            </a:pPr>
            <a:r>
              <a:rPr lang="en-US" sz="1100" b="1">
                <a:solidFill>
                  <a:schemeClr val="dk1"/>
                </a:solidFill>
                <a:latin typeface="Tahoma"/>
                <a:ea typeface="Tahoma"/>
                <a:cs typeface="Tahoma"/>
                <a:sym typeface="Tahoma"/>
              </a:rPr>
              <a:t>Ratios (Acid to water): </a:t>
            </a:r>
            <a:r>
              <a:rPr lang="en-US" sz="1100">
                <a:solidFill>
                  <a:schemeClr val="dk1"/>
                </a:solidFill>
                <a:latin typeface="Tahoma"/>
                <a:ea typeface="Tahoma"/>
                <a:cs typeface="Tahoma"/>
                <a:sym typeface="Tahoma"/>
              </a:rPr>
              <a:t>25:1 20:1 15:1 10: 5:1  1:1</a:t>
            </a:r>
            <a:endParaRPr/>
          </a:p>
          <a:p>
            <a:pPr marL="12700" marR="57150" lvl="0" indent="-635" algn="l" rtl="0">
              <a:lnSpc>
                <a:spcPct val="100000"/>
              </a:lnSpc>
              <a:spcBef>
                <a:spcPts val="0"/>
              </a:spcBef>
              <a:spcAft>
                <a:spcPts val="0"/>
              </a:spcAft>
              <a:buNone/>
            </a:pPr>
            <a:r>
              <a:rPr lang="en-US" sz="1100" b="1">
                <a:solidFill>
                  <a:schemeClr val="dk1"/>
                </a:solidFill>
                <a:latin typeface="Tahoma"/>
                <a:ea typeface="Tahoma"/>
                <a:cs typeface="Tahoma"/>
                <a:sym typeface="Tahoma"/>
              </a:rPr>
              <a:t>Hypothesis: </a:t>
            </a:r>
            <a:r>
              <a:rPr lang="en-US" sz="1100">
                <a:solidFill>
                  <a:schemeClr val="dk1"/>
                </a:solidFill>
                <a:latin typeface="Tahoma"/>
                <a:ea typeface="Tahoma"/>
                <a:cs typeface="Tahoma"/>
                <a:sym typeface="Tahoma"/>
              </a:rPr>
              <a:t>If we use the solvent extraction method with Decanoic Acid to remove salt from water, then we will find that the Decanoic acid at the 20:l and 15:1 ratios will work because those ratios are the closest to the original test.</a:t>
            </a:r>
            <a:endParaRPr/>
          </a:p>
          <a:p>
            <a:pPr marL="12700" marR="0" lvl="0" indent="0" algn="l" rtl="0">
              <a:lnSpc>
                <a:spcPct val="120000"/>
              </a:lnSpc>
              <a:spcBef>
                <a:spcPts val="0"/>
              </a:spcBef>
              <a:spcAft>
                <a:spcPts val="0"/>
              </a:spcAft>
              <a:buNone/>
            </a:pPr>
            <a:r>
              <a:rPr lang="en-US" sz="1100" b="1">
                <a:solidFill>
                  <a:schemeClr val="dk1"/>
                </a:solidFill>
                <a:latin typeface="Tahoma"/>
                <a:ea typeface="Tahoma"/>
                <a:cs typeface="Tahoma"/>
                <a:sym typeface="Tahoma"/>
              </a:rPr>
              <a:t>Materials:</a:t>
            </a:r>
            <a:endParaRPr sz="1100">
              <a:solidFill>
                <a:schemeClr val="dk1"/>
              </a:solidFill>
              <a:latin typeface="Tahoma"/>
              <a:ea typeface="Tahoma"/>
              <a:cs typeface="Tahoma"/>
              <a:sym typeface="Tahoma"/>
            </a:endParaRPr>
          </a:p>
          <a:p>
            <a:pPr marL="184785" marR="0" lvl="0" indent="-172085" algn="l" rtl="0">
              <a:lnSpc>
                <a:spcPct val="100000"/>
              </a:lnSpc>
              <a:spcBef>
                <a:spcPts val="0"/>
              </a:spcBef>
              <a:spcAft>
                <a:spcPts val="0"/>
              </a:spcAft>
              <a:buClr>
                <a:schemeClr val="dk1"/>
              </a:buClr>
              <a:buSzPts val="1100"/>
              <a:buFont typeface="Arial"/>
              <a:buChar char="•"/>
            </a:pPr>
            <a:r>
              <a:rPr lang="en-US" sz="1100">
                <a:solidFill>
                  <a:schemeClr val="dk1"/>
                </a:solidFill>
                <a:latin typeface="Tahoma"/>
                <a:ea typeface="Tahoma"/>
                <a:cs typeface="Tahoma"/>
                <a:sym typeface="Tahoma"/>
              </a:rPr>
              <a:t>1 litre &gt;98% Decanoic Acid</a:t>
            </a:r>
            <a:endParaRPr/>
          </a:p>
          <a:p>
            <a:pPr marL="184785" marR="0" lvl="0" indent="-172085" algn="l" rtl="0">
              <a:lnSpc>
                <a:spcPct val="100000"/>
              </a:lnSpc>
              <a:spcBef>
                <a:spcPts val="0"/>
              </a:spcBef>
              <a:spcAft>
                <a:spcPts val="0"/>
              </a:spcAft>
              <a:buClr>
                <a:schemeClr val="dk1"/>
              </a:buClr>
              <a:buSzPts val="1100"/>
              <a:buFont typeface="Arial"/>
              <a:buChar char="•"/>
            </a:pPr>
            <a:r>
              <a:rPr lang="en-US" sz="1100">
                <a:solidFill>
                  <a:schemeClr val="dk1"/>
                </a:solidFill>
                <a:latin typeface="Tahoma"/>
                <a:ea typeface="Tahoma"/>
                <a:cs typeface="Tahoma"/>
                <a:sym typeface="Tahoma"/>
              </a:rPr>
              <a:t>1 litre of distilled water                                        </a:t>
            </a:r>
            <a:endParaRPr sz="1100">
              <a:solidFill>
                <a:schemeClr val="dk1"/>
              </a:solidFill>
              <a:latin typeface="Tahoma"/>
              <a:ea typeface="Tahoma"/>
              <a:cs typeface="Tahoma"/>
              <a:sym typeface="Tahoma"/>
            </a:endParaRPr>
          </a:p>
          <a:p>
            <a:pPr marL="184785" marR="0" lvl="0" indent="-172085" algn="l" rtl="0">
              <a:lnSpc>
                <a:spcPct val="100000"/>
              </a:lnSpc>
              <a:spcBef>
                <a:spcPts val="0"/>
              </a:spcBef>
              <a:spcAft>
                <a:spcPts val="0"/>
              </a:spcAft>
              <a:buClr>
                <a:schemeClr val="dk1"/>
              </a:buClr>
              <a:buSzPts val="1100"/>
              <a:buFont typeface="Arial"/>
              <a:buChar char="•"/>
            </a:pPr>
            <a:r>
              <a:rPr lang="en-US" sz="1100">
                <a:solidFill>
                  <a:schemeClr val="dk1"/>
                </a:solidFill>
                <a:latin typeface="Tahoma"/>
                <a:ea typeface="Tahoma"/>
                <a:cs typeface="Tahoma"/>
                <a:sym typeface="Tahoma"/>
              </a:rPr>
              <a:t>35g of table salt</a:t>
            </a:r>
            <a:endParaRPr/>
          </a:p>
          <a:p>
            <a:pPr marL="184785" marR="0" lvl="0" indent="-172085" algn="l" rtl="0">
              <a:lnSpc>
                <a:spcPct val="100000"/>
              </a:lnSpc>
              <a:spcBef>
                <a:spcPts val="0"/>
              </a:spcBef>
              <a:spcAft>
                <a:spcPts val="0"/>
              </a:spcAft>
              <a:buClr>
                <a:schemeClr val="dk1"/>
              </a:buClr>
              <a:buSzPts val="1100"/>
              <a:buFont typeface="Arial"/>
              <a:buChar char="•"/>
            </a:pPr>
            <a:r>
              <a:rPr lang="en-US" sz="1100">
                <a:solidFill>
                  <a:schemeClr val="dk1"/>
                </a:solidFill>
                <a:latin typeface="Tahoma"/>
                <a:ea typeface="Tahoma"/>
                <a:cs typeface="Tahoma"/>
                <a:sym typeface="Tahoma"/>
              </a:rPr>
              <a:t>Hot plate with magnetic stirring capabilities</a:t>
            </a:r>
            <a:endParaRPr/>
          </a:p>
          <a:p>
            <a:pPr marL="184785" marR="0" lvl="0" indent="-172085" algn="l" rtl="0">
              <a:lnSpc>
                <a:spcPct val="100000"/>
              </a:lnSpc>
              <a:spcBef>
                <a:spcPts val="0"/>
              </a:spcBef>
              <a:spcAft>
                <a:spcPts val="0"/>
              </a:spcAft>
              <a:buClr>
                <a:schemeClr val="dk1"/>
              </a:buClr>
              <a:buSzPts val="1100"/>
              <a:buFont typeface="Arial"/>
              <a:buChar char="•"/>
            </a:pPr>
            <a:r>
              <a:rPr lang="en-US" sz="1100">
                <a:solidFill>
                  <a:schemeClr val="dk1"/>
                </a:solidFill>
                <a:latin typeface="Tahoma"/>
                <a:ea typeface="Tahoma"/>
                <a:cs typeface="Tahoma"/>
                <a:sym typeface="Tahoma"/>
              </a:rPr>
              <a:t>100mL Beaker</a:t>
            </a:r>
            <a:endParaRPr/>
          </a:p>
          <a:p>
            <a:pPr marL="184785" marR="0" lvl="0" indent="-172085" algn="l" rtl="0">
              <a:lnSpc>
                <a:spcPct val="100000"/>
              </a:lnSpc>
              <a:spcBef>
                <a:spcPts val="0"/>
              </a:spcBef>
              <a:spcAft>
                <a:spcPts val="0"/>
              </a:spcAft>
              <a:buClr>
                <a:schemeClr val="dk1"/>
              </a:buClr>
              <a:buSzPts val="1100"/>
              <a:buFont typeface="Arial"/>
              <a:buChar char="•"/>
            </a:pPr>
            <a:r>
              <a:rPr lang="en-US" sz="1100">
                <a:solidFill>
                  <a:schemeClr val="dk1"/>
                </a:solidFill>
                <a:latin typeface="Tahoma"/>
                <a:ea typeface="Tahoma"/>
                <a:cs typeface="Tahoma"/>
                <a:sym typeface="Tahoma"/>
              </a:rPr>
              <a:t>100mL Separation Funnel</a:t>
            </a:r>
            <a:endParaRPr/>
          </a:p>
          <a:p>
            <a:pPr marL="184785" marR="0" lvl="0" indent="-172085" algn="l" rtl="0">
              <a:lnSpc>
                <a:spcPct val="100000"/>
              </a:lnSpc>
              <a:spcBef>
                <a:spcPts val="0"/>
              </a:spcBef>
              <a:spcAft>
                <a:spcPts val="0"/>
              </a:spcAft>
              <a:buClr>
                <a:schemeClr val="dk1"/>
              </a:buClr>
              <a:buSzPts val="1100"/>
              <a:buFont typeface="Arial"/>
              <a:buChar char="•"/>
            </a:pPr>
            <a:r>
              <a:rPr lang="en-US" sz="1100">
                <a:solidFill>
                  <a:schemeClr val="dk1"/>
                </a:solidFill>
                <a:latin typeface="Tahoma"/>
                <a:ea typeface="Tahoma"/>
                <a:cs typeface="Tahoma"/>
                <a:sym typeface="Tahoma"/>
              </a:rPr>
              <a:t>Electric Meter</a:t>
            </a:r>
            <a:endParaRPr/>
          </a:p>
          <a:p>
            <a:pPr marL="12700" marR="0" lvl="0" indent="0" algn="l" rtl="0">
              <a:lnSpc>
                <a:spcPct val="100000"/>
              </a:lnSpc>
              <a:spcBef>
                <a:spcPts val="0"/>
              </a:spcBef>
              <a:spcAft>
                <a:spcPts val="0"/>
              </a:spcAft>
              <a:buNone/>
            </a:pPr>
            <a:r>
              <a:rPr lang="en-US" sz="1100" b="1">
                <a:solidFill>
                  <a:schemeClr val="dk1"/>
                </a:solidFill>
                <a:latin typeface="Tahoma"/>
                <a:ea typeface="Tahoma"/>
                <a:cs typeface="Tahoma"/>
                <a:sym typeface="Tahoma"/>
              </a:rPr>
              <a:t>Procedures</a:t>
            </a:r>
            <a:endParaRPr sz="1100">
              <a:solidFill>
                <a:schemeClr val="dk1"/>
              </a:solidFill>
              <a:latin typeface="Tahoma"/>
              <a:ea typeface="Tahoma"/>
              <a:cs typeface="Tahoma"/>
              <a:sym typeface="Tahoma"/>
            </a:endParaRPr>
          </a:p>
          <a:p>
            <a:pPr marL="184785" marR="0" lvl="0" indent="-172085" algn="l" rtl="0">
              <a:lnSpc>
                <a:spcPct val="119545"/>
              </a:lnSpc>
              <a:spcBef>
                <a:spcPts val="0"/>
              </a:spcBef>
              <a:spcAft>
                <a:spcPts val="0"/>
              </a:spcAft>
              <a:buClr>
                <a:schemeClr val="dk1"/>
              </a:buClr>
              <a:buSzPts val="1100"/>
              <a:buFont typeface="Arial"/>
              <a:buChar char="•"/>
            </a:pPr>
            <a:r>
              <a:rPr lang="en-US" sz="1100">
                <a:solidFill>
                  <a:schemeClr val="dk1"/>
                </a:solidFill>
                <a:latin typeface="Tahoma"/>
                <a:ea typeface="Tahoma"/>
                <a:cs typeface="Tahoma"/>
                <a:sym typeface="Tahoma"/>
              </a:rPr>
              <a:t>Mix 1L of water with 35g of salt. Stir until fully dissolved.</a:t>
            </a:r>
            <a:endParaRPr/>
          </a:p>
          <a:p>
            <a:pPr marL="184785" marR="228600" lvl="0" indent="-172085" algn="l" rtl="0">
              <a:lnSpc>
                <a:spcPct val="120909"/>
              </a:lnSpc>
              <a:spcBef>
                <a:spcPts val="30"/>
              </a:spcBef>
              <a:spcAft>
                <a:spcPts val="0"/>
              </a:spcAft>
              <a:buClr>
                <a:schemeClr val="dk1"/>
              </a:buClr>
              <a:buSzPts val="1100"/>
              <a:buFont typeface="Arial"/>
              <a:buChar char="•"/>
            </a:pPr>
            <a:r>
              <a:rPr lang="en-US" sz="1100">
                <a:solidFill>
                  <a:schemeClr val="dk1"/>
                </a:solidFill>
                <a:latin typeface="Tahoma"/>
                <a:ea typeface="Tahoma"/>
                <a:cs typeface="Tahoma"/>
                <a:sym typeface="Tahoma"/>
              </a:rPr>
              <a:t>Take 2mL of the solution and mix with 50 mL of Decanoic acid in the 100 mL beaker. Put onto a hot plate and heat to 70</a:t>
            </a:r>
            <a:r>
              <a:rPr lang="en-US" sz="1100">
                <a:solidFill>
                  <a:schemeClr val="dk1"/>
                </a:solidFill>
                <a:latin typeface="Arial"/>
                <a:ea typeface="Arial"/>
                <a:cs typeface="Arial"/>
                <a:sym typeface="Arial"/>
              </a:rPr>
              <a:t>°</a:t>
            </a:r>
            <a:r>
              <a:rPr lang="en-US" sz="1100">
                <a:solidFill>
                  <a:schemeClr val="dk1"/>
                </a:solidFill>
                <a:latin typeface="Tahoma"/>
                <a:ea typeface="Tahoma"/>
                <a:cs typeface="Tahoma"/>
                <a:sym typeface="Tahoma"/>
              </a:rPr>
              <a:t>C with continual stirring for 1 hour.</a:t>
            </a:r>
            <a:endParaRPr/>
          </a:p>
          <a:p>
            <a:pPr marL="184785" marR="0" lvl="0" indent="-172085" algn="l" rtl="0">
              <a:lnSpc>
                <a:spcPct val="115909"/>
              </a:lnSpc>
              <a:spcBef>
                <a:spcPts val="0"/>
              </a:spcBef>
              <a:spcAft>
                <a:spcPts val="0"/>
              </a:spcAft>
              <a:buClr>
                <a:schemeClr val="dk1"/>
              </a:buClr>
              <a:buSzPts val="1100"/>
              <a:buFont typeface="Arial"/>
              <a:buChar char="•"/>
            </a:pPr>
            <a:r>
              <a:rPr lang="en-US" sz="1100">
                <a:solidFill>
                  <a:schemeClr val="dk1"/>
                </a:solidFill>
                <a:latin typeface="Tahoma"/>
                <a:ea typeface="Tahoma"/>
                <a:cs typeface="Tahoma"/>
                <a:sym typeface="Tahoma"/>
              </a:rPr>
              <a:t>After stirring is finished, turn the heat off and remove from hot plate. Let it cool and gravitationally separate. Using the glass pipet, carefully</a:t>
            </a:r>
            <a:endParaRPr/>
          </a:p>
          <a:p>
            <a:pPr marL="0" marR="5610860" lvl="0" indent="0" algn="ctr" rtl="0">
              <a:lnSpc>
                <a:spcPct val="100000"/>
              </a:lnSpc>
              <a:spcBef>
                <a:spcPts val="0"/>
              </a:spcBef>
              <a:spcAft>
                <a:spcPts val="0"/>
              </a:spcAft>
              <a:buNone/>
            </a:pPr>
            <a:r>
              <a:rPr lang="en-US" sz="1100">
                <a:solidFill>
                  <a:schemeClr val="dk1"/>
                </a:solidFill>
                <a:latin typeface="Tahoma"/>
                <a:ea typeface="Tahoma"/>
                <a:cs typeface="Tahoma"/>
                <a:sym typeface="Tahoma"/>
              </a:rPr>
              <a:t>remove the transparent liquid from the solution.</a:t>
            </a:r>
            <a:endParaRPr/>
          </a:p>
          <a:p>
            <a:pPr marL="184785" marR="0" lvl="0" indent="-172085" algn="l" rtl="0">
              <a:lnSpc>
                <a:spcPct val="100000"/>
              </a:lnSpc>
              <a:spcBef>
                <a:spcPts val="0"/>
              </a:spcBef>
              <a:spcAft>
                <a:spcPts val="0"/>
              </a:spcAft>
              <a:buClr>
                <a:schemeClr val="dk1"/>
              </a:buClr>
              <a:buSzPts val="1100"/>
              <a:buFont typeface="Arial"/>
              <a:buChar char="•"/>
            </a:pPr>
            <a:r>
              <a:rPr lang="en-US" sz="1100">
                <a:solidFill>
                  <a:schemeClr val="dk1"/>
                </a:solidFill>
                <a:latin typeface="Tahoma"/>
                <a:ea typeface="Tahoma"/>
                <a:cs typeface="Tahoma"/>
                <a:sym typeface="Tahoma"/>
              </a:rPr>
              <a:t>Add the liquid into a small graduated cylinder. Use the electric meter to record the electrical resistance of the liquid. Record Data.</a:t>
            </a:r>
            <a:endParaRPr sz="1100">
              <a:solidFill>
                <a:schemeClr val="dk1"/>
              </a:solidFill>
              <a:latin typeface="Tahoma"/>
              <a:ea typeface="Tahoma"/>
              <a:cs typeface="Tahoma"/>
              <a:sym typeface="Tahoma"/>
            </a:endParaRPr>
          </a:p>
          <a:p>
            <a:pPr marL="184785" marR="5080" lvl="0" indent="-172085" algn="l" rtl="0">
              <a:lnSpc>
                <a:spcPct val="100000"/>
              </a:lnSpc>
              <a:spcBef>
                <a:spcPts val="0"/>
              </a:spcBef>
              <a:spcAft>
                <a:spcPts val="0"/>
              </a:spcAft>
              <a:buClr>
                <a:schemeClr val="dk1"/>
              </a:buClr>
              <a:buSzPts val="1100"/>
              <a:buFont typeface="Arial"/>
              <a:buChar char="•"/>
            </a:pPr>
            <a:r>
              <a:rPr lang="en-US" sz="1100">
                <a:solidFill>
                  <a:schemeClr val="dk1"/>
                </a:solidFill>
                <a:latin typeface="Tahoma"/>
                <a:ea typeface="Tahoma"/>
                <a:cs typeface="Tahoma"/>
                <a:sym typeface="Tahoma"/>
              </a:rPr>
              <a:t>Repeat step 3-5 9 more times, then another 10 for each of the given ratios until the test stops to work. From that point, test each ratio 1 part of acid up until the ratio with the highest efficiency is found.</a:t>
            </a:r>
            <a:endParaRPr/>
          </a:p>
          <a:p>
            <a:pPr marL="184785" marR="0" lvl="0" indent="-172085" algn="l" rtl="0">
              <a:lnSpc>
                <a:spcPct val="100000"/>
              </a:lnSpc>
              <a:spcBef>
                <a:spcPts val="0"/>
              </a:spcBef>
              <a:spcAft>
                <a:spcPts val="0"/>
              </a:spcAft>
              <a:buClr>
                <a:schemeClr val="dk1"/>
              </a:buClr>
              <a:buSzPts val="1100"/>
              <a:buFont typeface="Arial"/>
              <a:buChar char="•"/>
            </a:pPr>
            <a:r>
              <a:rPr lang="en-US" sz="1100">
                <a:solidFill>
                  <a:schemeClr val="dk1"/>
                </a:solidFill>
                <a:latin typeface="Tahoma"/>
                <a:ea typeface="Tahoma"/>
                <a:cs typeface="Tahoma"/>
                <a:sym typeface="Tahoma"/>
              </a:rPr>
              <a:t>Observe and record data.</a:t>
            </a:r>
            <a:endParaRPr/>
          </a:p>
          <a:p>
            <a:pPr marL="184785" marR="0" lvl="0" indent="-172085" algn="l" rtl="0">
              <a:lnSpc>
                <a:spcPct val="100000"/>
              </a:lnSpc>
              <a:spcBef>
                <a:spcPts val="0"/>
              </a:spcBef>
              <a:spcAft>
                <a:spcPts val="0"/>
              </a:spcAft>
              <a:buClr>
                <a:schemeClr val="dk1"/>
              </a:buClr>
              <a:buSzPts val="1100"/>
              <a:buFont typeface="Arial"/>
              <a:buChar char="•"/>
            </a:pPr>
            <a:r>
              <a:rPr lang="en-US" sz="1100">
                <a:solidFill>
                  <a:schemeClr val="dk1"/>
                </a:solidFill>
                <a:latin typeface="Tahoma"/>
                <a:ea typeface="Tahoma"/>
                <a:cs typeface="Tahoma"/>
                <a:sym typeface="Tahoma"/>
              </a:rPr>
              <a:t>Make a conclusion based on data and observations.</a:t>
            </a:r>
            <a:endParaRPr/>
          </a:p>
          <a:p>
            <a:pPr marL="12700" marR="0" lvl="0" indent="0" algn="l" rtl="0">
              <a:lnSpc>
                <a:spcPct val="100000"/>
              </a:lnSpc>
              <a:spcBef>
                <a:spcPts val="0"/>
              </a:spcBef>
              <a:spcAft>
                <a:spcPts val="0"/>
              </a:spcAft>
              <a:buNone/>
            </a:pPr>
            <a:r>
              <a:rPr lang="en-US" sz="1100" b="1">
                <a:solidFill>
                  <a:schemeClr val="dk1"/>
                </a:solidFill>
                <a:latin typeface="Tahoma"/>
                <a:ea typeface="Tahoma"/>
                <a:cs typeface="Tahoma"/>
                <a:sym typeface="Tahoma"/>
              </a:rPr>
              <a:t>Safety Precautions</a:t>
            </a:r>
            <a:endParaRPr sz="1100">
              <a:solidFill>
                <a:schemeClr val="dk1"/>
              </a:solidFill>
              <a:latin typeface="Tahoma"/>
              <a:ea typeface="Tahoma"/>
              <a:cs typeface="Tahoma"/>
              <a:sym typeface="Tahoma"/>
            </a:endParaRPr>
          </a:p>
          <a:p>
            <a:pPr marL="12700" marR="94615" lvl="0" indent="0" algn="l" rtl="0">
              <a:lnSpc>
                <a:spcPct val="100000"/>
              </a:lnSpc>
              <a:spcBef>
                <a:spcPts val="0"/>
              </a:spcBef>
              <a:spcAft>
                <a:spcPts val="0"/>
              </a:spcAft>
              <a:buNone/>
            </a:pPr>
            <a:r>
              <a:rPr lang="en-US" sz="1100">
                <a:solidFill>
                  <a:schemeClr val="dk1"/>
                </a:solidFill>
                <a:latin typeface="Tahoma"/>
                <a:ea typeface="Tahoma"/>
                <a:cs typeface="Tahoma"/>
                <a:sym typeface="Tahoma"/>
              </a:rPr>
              <a:t>Take great care with the  Decanoic acid solutions because they are corrosive and hazardous. The Decanoic acid is flammable. Nitrile gloves will be worn and an experienced chemist will be over watching.</a:t>
            </a:r>
            <a:endParaRPr/>
          </a:p>
          <a:p>
            <a:pPr marL="12700" marR="286385" lvl="0" indent="0" algn="l" rtl="0">
              <a:lnSpc>
                <a:spcPct val="100000"/>
              </a:lnSpc>
              <a:spcBef>
                <a:spcPts val="0"/>
              </a:spcBef>
              <a:spcAft>
                <a:spcPts val="0"/>
              </a:spcAft>
              <a:buNone/>
            </a:pPr>
            <a:r>
              <a:rPr lang="en-US" sz="1100">
                <a:solidFill>
                  <a:schemeClr val="dk1"/>
                </a:solidFill>
                <a:latin typeface="Tahoma"/>
                <a:ea typeface="Tahoma"/>
                <a:cs typeface="Tahoma"/>
                <a:sym typeface="Tahoma"/>
              </a:rPr>
              <a:t>Hot plates provide a hazard because of their hot temperatures in this experiment for an extended period of time. Great care will be taken to avoid making direct contact with a hot plate and there will be an experienced supervisor over watching.</a:t>
            </a:r>
            <a:endParaRPr/>
          </a:p>
          <a:p>
            <a:pPr marL="12700" marR="0" lvl="0" indent="0" algn="l" rtl="0">
              <a:lnSpc>
                <a:spcPct val="117727"/>
              </a:lnSpc>
              <a:spcBef>
                <a:spcPts val="0"/>
              </a:spcBef>
              <a:spcAft>
                <a:spcPts val="0"/>
              </a:spcAft>
              <a:buNone/>
            </a:pPr>
            <a:r>
              <a:rPr lang="en-US" sz="1100" b="1">
                <a:solidFill>
                  <a:schemeClr val="dk1"/>
                </a:solidFill>
                <a:latin typeface="Tahoma"/>
                <a:ea typeface="Tahoma"/>
                <a:cs typeface="Tahoma"/>
                <a:sym typeface="Tahoma"/>
              </a:rPr>
              <a:t>Bibliography</a:t>
            </a:r>
            <a:endParaRPr sz="1100">
              <a:solidFill>
                <a:schemeClr val="dk1"/>
              </a:solidFill>
              <a:latin typeface="Tahoma"/>
              <a:ea typeface="Tahoma"/>
              <a:cs typeface="Tahoma"/>
              <a:sym typeface="Tahoma"/>
            </a:endParaRPr>
          </a:p>
          <a:p>
            <a:pPr marL="241300" marR="0" lvl="0" indent="-228600" algn="l" rtl="0">
              <a:lnSpc>
                <a:spcPct val="117391"/>
              </a:lnSpc>
              <a:spcBef>
                <a:spcPts val="0"/>
              </a:spcBef>
              <a:spcAft>
                <a:spcPts val="0"/>
              </a:spcAft>
              <a:buClr>
                <a:schemeClr val="dk1"/>
              </a:buClr>
              <a:buSzPts val="1100"/>
              <a:buFont typeface="Tahoma"/>
              <a:buAutoNum type="arabicPlain"/>
            </a:pPr>
            <a:r>
              <a:rPr lang="en-US" sz="1100">
                <a:solidFill>
                  <a:schemeClr val="dk1"/>
                </a:solidFill>
                <a:latin typeface="Tahoma"/>
                <a:ea typeface="Tahoma"/>
                <a:cs typeface="Tahoma"/>
                <a:sym typeface="Tahoma"/>
              </a:rPr>
              <a:t>“Solvent Extraction” </a:t>
            </a:r>
            <a:r>
              <a:rPr lang="en-US" sz="1150" i="1">
                <a:solidFill>
                  <a:schemeClr val="dk1"/>
                </a:solidFill>
                <a:latin typeface="Tahoma"/>
                <a:ea typeface="Tahoma"/>
                <a:cs typeface="Tahoma"/>
                <a:sym typeface="Tahoma"/>
              </a:rPr>
              <a:t>Britannica School. </a:t>
            </a:r>
            <a:r>
              <a:rPr lang="en-US" sz="1100">
                <a:solidFill>
                  <a:schemeClr val="dk1"/>
                </a:solidFill>
                <a:latin typeface="Tahoma"/>
                <a:ea typeface="Tahoma"/>
                <a:cs typeface="Tahoma"/>
                <a:sym typeface="Tahoma"/>
              </a:rPr>
              <a:t>N.p., n.d., Web., 08 Oct 2014</a:t>
            </a:r>
            <a:endParaRPr/>
          </a:p>
          <a:p>
            <a:pPr marL="241300" marR="56514" lvl="0" indent="-228600" algn="l" rtl="0">
              <a:lnSpc>
                <a:spcPct val="114782"/>
              </a:lnSpc>
              <a:spcBef>
                <a:spcPts val="35"/>
              </a:spcBef>
              <a:spcAft>
                <a:spcPts val="0"/>
              </a:spcAft>
              <a:buClr>
                <a:schemeClr val="dk1"/>
              </a:buClr>
              <a:buSzPts val="1100"/>
              <a:buFont typeface="Tahoma"/>
              <a:buAutoNum type="arabicPlain"/>
            </a:pPr>
            <a:r>
              <a:rPr lang="en-US" sz="1100">
                <a:solidFill>
                  <a:schemeClr val="dk1"/>
                </a:solidFill>
                <a:latin typeface="Tahoma"/>
                <a:ea typeface="Tahoma"/>
                <a:cs typeface="Tahoma"/>
                <a:sym typeface="Tahoma"/>
              </a:rPr>
              <a:t>Bajpayee Anurag, Tengei Luo, Andrew J. Muto, and Gang Chen. “Very Low Temperature Membrane Free Desalination by Directional Solvent Extraction.” </a:t>
            </a:r>
            <a:r>
              <a:rPr lang="en-US" sz="1150" i="1">
                <a:solidFill>
                  <a:schemeClr val="dk1"/>
                </a:solidFill>
                <a:latin typeface="Tahoma"/>
                <a:ea typeface="Tahoma"/>
                <a:cs typeface="Tahoma"/>
                <a:sym typeface="Tahoma"/>
              </a:rPr>
              <a:t>Supplementary Material (ESI) for Energy &amp; Environmental Science (2011)</a:t>
            </a:r>
            <a:r>
              <a:rPr lang="en-US" sz="1100">
                <a:solidFill>
                  <a:schemeClr val="dk1"/>
                </a:solidFill>
                <a:latin typeface="Tahoma"/>
                <a:ea typeface="Tahoma"/>
                <a:cs typeface="Tahoma"/>
                <a:sym typeface="Tahoma"/>
              </a:rPr>
              <a:t>: n. pag Print</a:t>
            </a:r>
            <a:r>
              <a:rPr lang="en-US" sz="1100" u="sng">
                <a:solidFill>
                  <a:schemeClr val="hlink"/>
                </a:solidFill>
                <a:latin typeface="Tahoma"/>
                <a:ea typeface="Tahoma"/>
                <a:cs typeface="Tahoma"/>
                <a:sym typeface="Tahoma"/>
                <a:hlinkClick r:id="rId4"/>
              </a:rPr>
              <a:t>http://www.rsc.org/suppdata/ee/c1/c1ee01027a/c1ee01027a.pdf</a:t>
            </a:r>
            <a:endParaRPr sz="1100">
              <a:solidFill>
                <a:schemeClr val="dk1"/>
              </a:solidFill>
              <a:latin typeface="Tahoma"/>
              <a:ea typeface="Tahoma"/>
              <a:cs typeface="Tahoma"/>
              <a:sym typeface="Tahoma"/>
            </a:endParaRPr>
          </a:p>
          <a:p>
            <a:pPr marL="241300" marR="0" lvl="0" indent="-228600" algn="l" rtl="0">
              <a:lnSpc>
                <a:spcPct val="109130"/>
              </a:lnSpc>
              <a:spcBef>
                <a:spcPts val="0"/>
              </a:spcBef>
              <a:spcAft>
                <a:spcPts val="0"/>
              </a:spcAft>
              <a:buClr>
                <a:schemeClr val="dk1"/>
              </a:buClr>
              <a:buSzPts val="1100"/>
              <a:buFont typeface="Tahoma"/>
              <a:buAutoNum type="arabicPlain"/>
            </a:pPr>
            <a:r>
              <a:rPr lang="en-US" sz="1100">
                <a:solidFill>
                  <a:schemeClr val="dk1"/>
                </a:solidFill>
                <a:latin typeface="Tahoma"/>
                <a:ea typeface="Tahoma"/>
                <a:cs typeface="Tahoma"/>
                <a:sym typeface="Tahoma"/>
              </a:rPr>
              <a:t>“Capric Acid.” </a:t>
            </a:r>
            <a:r>
              <a:rPr lang="en-US" sz="1150" i="1">
                <a:solidFill>
                  <a:schemeClr val="dk1"/>
                </a:solidFill>
                <a:latin typeface="Tahoma"/>
                <a:ea typeface="Tahoma"/>
                <a:cs typeface="Tahoma"/>
                <a:sym typeface="Tahoma"/>
              </a:rPr>
              <a:t>Wikipedia. </a:t>
            </a:r>
            <a:r>
              <a:rPr lang="en-US" sz="1100">
                <a:solidFill>
                  <a:schemeClr val="dk1"/>
                </a:solidFill>
                <a:latin typeface="Tahoma"/>
                <a:ea typeface="Tahoma"/>
                <a:cs typeface="Tahoma"/>
                <a:sym typeface="Tahoma"/>
              </a:rPr>
              <a:t>Wikimedia Foundation, 10 July 2014. Web. 08 Oct. 2014.</a:t>
            </a:r>
            <a:endParaRPr/>
          </a:p>
          <a:p>
            <a:pPr marL="241300" marR="0" lvl="0" indent="-228600" algn="l" rtl="0">
              <a:lnSpc>
                <a:spcPct val="114782"/>
              </a:lnSpc>
              <a:spcBef>
                <a:spcPts val="0"/>
              </a:spcBef>
              <a:spcAft>
                <a:spcPts val="0"/>
              </a:spcAft>
              <a:buClr>
                <a:schemeClr val="dk1"/>
              </a:buClr>
              <a:buSzPts val="1100"/>
              <a:buFont typeface="Tahoma"/>
              <a:buAutoNum type="arabicPlain"/>
            </a:pPr>
            <a:r>
              <a:rPr lang="en-US" sz="1100">
                <a:solidFill>
                  <a:schemeClr val="dk1"/>
                </a:solidFill>
                <a:latin typeface="Tahoma"/>
                <a:ea typeface="Tahoma"/>
                <a:cs typeface="Tahoma"/>
                <a:sym typeface="Tahoma"/>
              </a:rPr>
              <a:t>“Seawater.” </a:t>
            </a:r>
            <a:r>
              <a:rPr lang="en-US" sz="1150" i="1">
                <a:solidFill>
                  <a:schemeClr val="dk1"/>
                </a:solidFill>
                <a:latin typeface="Tahoma"/>
                <a:ea typeface="Tahoma"/>
                <a:cs typeface="Tahoma"/>
                <a:sym typeface="Tahoma"/>
              </a:rPr>
              <a:t>Britannica School. </a:t>
            </a:r>
            <a:r>
              <a:rPr lang="en-US" sz="1100">
                <a:solidFill>
                  <a:schemeClr val="dk1"/>
                </a:solidFill>
                <a:latin typeface="Tahoma"/>
                <a:ea typeface="Tahoma"/>
                <a:cs typeface="Tahoma"/>
                <a:sym typeface="Tahoma"/>
              </a:rPr>
              <a:t>N.p., n.d. Web. 08 Oct. 2014.</a:t>
            </a:r>
            <a:endParaRPr/>
          </a:p>
          <a:p>
            <a:pPr marL="241300" marR="1355725" lvl="0" indent="-228600" algn="l" rtl="0">
              <a:lnSpc>
                <a:spcPct val="114782"/>
              </a:lnSpc>
              <a:spcBef>
                <a:spcPts val="65"/>
              </a:spcBef>
              <a:spcAft>
                <a:spcPts val="0"/>
              </a:spcAft>
              <a:buClr>
                <a:schemeClr val="dk1"/>
              </a:buClr>
              <a:buSzPts val="1100"/>
              <a:buFont typeface="Tahoma"/>
              <a:buAutoNum type="arabicPlain"/>
            </a:pPr>
            <a:r>
              <a:rPr lang="en-US" sz="1100" u="sng">
                <a:solidFill>
                  <a:schemeClr val="hlink"/>
                </a:solidFill>
                <a:latin typeface="Tahoma"/>
                <a:ea typeface="Tahoma"/>
                <a:cs typeface="Tahoma"/>
                <a:sym typeface="Tahoma"/>
                <a:hlinkClick r:id="rId5"/>
              </a:rPr>
              <a:t>“Taking the Salt out of Water with Oil.” </a:t>
            </a:r>
            <a:r>
              <a:rPr lang="en-US" sz="1150" i="1" u="sng">
                <a:solidFill>
                  <a:schemeClr val="hlink"/>
                </a:solidFill>
                <a:latin typeface="Tahoma"/>
                <a:ea typeface="Tahoma"/>
                <a:cs typeface="Tahoma"/>
                <a:sym typeface="Tahoma"/>
                <a:hlinkClick r:id="rId5"/>
              </a:rPr>
              <a:t>Taking the Salt out of Water with Oil. </a:t>
            </a:r>
            <a:r>
              <a:rPr lang="en-US" sz="1100" u="sng">
                <a:solidFill>
                  <a:schemeClr val="hlink"/>
                </a:solidFill>
                <a:latin typeface="Tahoma"/>
                <a:ea typeface="Tahoma"/>
                <a:cs typeface="Tahoma"/>
                <a:sym typeface="Tahoma"/>
                <a:hlinkClick r:id="rId5"/>
              </a:rPr>
              <a:t>N.p., n.d, Web. 08 Oct. 2014 http://mpc- www.mit.edu/agenda/item/140-taking-the-salt-out-of-water-with-oil</a:t>
            </a:r>
            <a:endParaRPr sz="1100">
              <a:solidFill>
                <a:schemeClr val="dk1"/>
              </a:solidFill>
              <a:latin typeface="Tahoma"/>
              <a:ea typeface="Tahoma"/>
              <a:cs typeface="Tahoma"/>
              <a:sym typeface="Tahoma"/>
            </a:endParaRPr>
          </a:p>
          <a:p>
            <a:pPr marL="241300" marR="603250" lvl="0" indent="-228600" algn="l" rtl="0">
              <a:lnSpc>
                <a:spcPct val="114782"/>
              </a:lnSpc>
              <a:spcBef>
                <a:spcPts val="0"/>
              </a:spcBef>
              <a:spcAft>
                <a:spcPts val="0"/>
              </a:spcAft>
              <a:buClr>
                <a:schemeClr val="dk1"/>
              </a:buClr>
              <a:buSzPts val="1100"/>
              <a:buFont typeface="Tahoma"/>
              <a:buAutoNum type="arabicPlain"/>
            </a:pPr>
            <a:r>
              <a:rPr lang="en-US" sz="1100">
                <a:solidFill>
                  <a:schemeClr val="dk1"/>
                </a:solidFill>
                <a:latin typeface="Tahoma"/>
                <a:ea typeface="Tahoma"/>
                <a:cs typeface="Tahoma"/>
                <a:sym typeface="Tahoma"/>
              </a:rPr>
              <a:t>Gregory, Michael J. “Organic Chemistry, Biochemistry” </a:t>
            </a:r>
            <a:r>
              <a:rPr lang="en-US" sz="1150" i="1">
                <a:solidFill>
                  <a:schemeClr val="dk1"/>
                </a:solidFill>
                <a:latin typeface="Tahoma"/>
                <a:ea typeface="Tahoma"/>
                <a:cs typeface="Tahoma"/>
                <a:sym typeface="Tahoma"/>
              </a:rPr>
              <a:t>Organic Chemistry. </a:t>
            </a:r>
            <a:r>
              <a:rPr lang="en-US" sz="1100">
                <a:solidFill>
                  <a:schemeClr val="dk1"/>
                </a:solidFill>
                <a:latin typeface="Tahoma"/>
                <a:ea typeface="Tahoma"/>
                <a:cs typeface="Tahoma"/>
                <a:sym typeface="Tahoma"/>
              </a:rPr>
              <a:t>Clinton Community College, Web. 08 Dec. 2014</a:t>
            </a:r>
            <a:r>
              <a:rPr lang="en-US" sz="1100" u="sng">
                <a:solidFill>
                  <a:schemeClr val="hlink"/>
                </a:solidFill>
                <a:latin typeface="Tahoma"/>
                <a:ea typeface="Tahoma"/>
                <a:cs typeface="Tahoma"/>
                <a:sym typeface="Tahoma"/>
                <a:hlinkClick r:id="rId6"/>
              </a:rPr>
              <a:t>http://faculty.clintoncc.suny.edu/faculty/michael.gregory/files/bio%20101/bio%20101%20lectures/biochemistry/biochemi.htm</a:t>
            </a:r>
            <a:endParaRPr sz="1100">
              <a:solidFill>
                <a:schemeClr val="dk1"/>
              </a:solidFill>
              <a:latin typeface="Tahoma"/>
              <a:ea typeface="Tahoma"/>
              <a:cs typeface="Tahoma"/>
              <a:sym typeface="Tahoma"/>
            </a:endParaRPr>
          </a:p>
        </p:txBody>
      </p:sp>
      <p:sp>
        <p:nvSpPr>
          <p:cNvPr id="168" name="Google Shape;168;p22"/>
          <p:cNvSpPr/>
          <p:nvPr/>
        </p:nvSpPr>
        <p:spPr>
          <a:xfrm>
            <a:off x="5710428" y="780287"/>
            <a:ext cx="2087879" cy="1865375"/>
          </a:xfrm>
          <a:prstGeom prst="rect">
            <a:avLst/>
          </a:prstGeom>
          <a:blipFill rotWithShape="1">
            <a:blip r:embed="rId7">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9" name="Google Shape;169;p22"/>
          <p:cNvSpPr/>
          <p:nvPr/>
        </p:nvSpPr>
        <p:spPr>
          <a:xfrm>
            <a:off x="6709257" y="1964054"/>
            <a:ext cx="692810" cy="306704"/>
          </a:xfrm>
          <a:prstGeom prst="rect">
            <a:avLst/>
          </a:prstGeom>
          <a:blipFill rotWithShape="1">
            <a:blip r:embed="rId8">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70" name="Google Shape;170;p22"/>
          <p:cNvSpPr/>
          <p:nvPr/>
        </p:nvSpPr>
        <p:spPr>
          <a:xfrm>
            <a:off x="6301740" y="1835835"/>
            <a:ext cx="212089" cy="434924"/>
          </a:xfrm>
          <a:prstGeom prst="rect">
            <a:avLst/>
          </a:prstGeom>
          <a:blipFill rotWithShape="1">
            <a:blip r:embed="rId9">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71" name="Google Shape;171;p22"/>
          <p:cNvSpPr/>
          <p:nvPr/>
        </p:nvSpPr>
        <p:spPr>
          <a:xfrm>
            <a:off x="7253528" y="1431747"/>
            <a:ext cx="148538" cy="348361"/>
          </a:xfrm>
          <a:prstGeom prst="rect">
            <a:avLst/>
          </a:prstGeom>
          <a:blipFill rotWithShape="1">
            <a:blip r:embed="rId10">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72" name="Google Shape;172;p22"/>
          <p:cNvSpPr/>
          <p:nvPr/>
        </p:nvSpPr>
        <p:spPr>
          <a:xfrm>
            <a:off x="6301740" y="1173480"/>
            <a:ext cx="235838" cy="378269"/>
          </a:xfrm>
          <a:prstGeom prst="rect">
            <a:avLst/>
          </a:prstGeom>
          <a:blipFill rotWithShape="1">
            <a:blip r:embed="rId11">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73" name="Google Shape;173;p22"/>
          <p:cNvSpPr/>
          <p:nvPr/>
        </p:nvSpPr>
        <p:spPr>
          <a:xfrm>
            <a:off x="6867194" y="1173480"/>
            <a:ext cx="489013" cy="133273"/>
          </a:xfrm>
          <a:prstGeom prst="rect">
            <a:avLst/>
          </a:prstGeom>
          <a:blipFill rotWithShape="1">
            <a:blip r:embed="rId12">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74" name="Google Shape;174;p22"/>
          <p:cNvSpPr/>
          <p:nvPr/>
        </p:nvSpPr>
        <p:spPr>
          <a:xfrm>
            <a:off x="5787843" y="813424"/>
            <a:ext cx="1936750" cy="1721485"/>
          </a:xfrm>
          <a:custGeom>
            <a:avLst/>
            <a:gdLst/>
            <a:ahLst/>
            <a:cxnLst/>
            <a:rect l="l" t="t" r="r" b="b"/>
            <a:pathLst>
              <a:path w="1936750" h="1721485" extrusionOk="0">
                <a:moveTo>
                  <a:pt x="761885" y="0"/>
                </a:moveTo>
                <a:lnTo>
                  <a:pt x="739698" y="657326"/>
                </a:lnTo>
                <a:lnTo>
                  <a:pt x="0" y="922680"/>
                </a:lnTo>
                <a:lnTo>
                  <a:pt x="725982" y="1063574"/>
                </a:lnTo>
                <a:lnTo>
                  <a:pt x="703795" y="1720888"/>
                </a:lnTo>
                <a:lnTo>
                  <a:pt x="1174661" y="1150645"/>
                </a:lnTo>
                <a:lnTo>
                  <a:pt x="1776426" y="1150645"/>
                </a:lnTo>
                <a:lnTo>
                  <a:pt x="1465681" y="798220"/>
                </a:lnTo>
                <a:lnTo>
                  <a:pt x="1717443" y="493331"/>
                </a:lnTo>
                <a:lnTo>
                  <a:pt x="1196860" y="493331"/>
                </a:lnTo>
                <a:lnTo>
                  <a:pt x="761885" y="0"/>
                </a:lnTo>
                <a:close/>
              </a:path>
              <a:path w="1936750" h="1721485" extrusionOk="0">
                <a:moveTo>
                  <a:pt x="1776426" y="1150645"/>
                </a:moveTo>
                <a:lnTo>
                  <a:pt x="1174661" y="1150645"/>
                </a:lnTo>
                <a:lnTo>
                  <a:pt x="1900656" y="1291539"/>
                </a:lnTo>
                <a:lnTo>
                  <a:pt x="1776426" y="1150645"/>
                </a:lnTo>
                <a:close/>
              </a:path>
              <a:path w="1936750" h="1721485" extrusionOk="0">
                <a:moveTo>
                  <a:pt x="1936559" y="227977"/>
                </a:moveTo>
                <a:lnTo>
                  <a:pt x="1196860" y="493331"/>
                </a:lnTo>
                <a:lnTo>
                  <a:pt x="1717443" y="493331"/>
                </a:lnTo>
                <a:lnTo>
                  <a:pt x="1936559" y="227977"/>
                </a:lnTo>
                <a:close/>
              </a:path>
            </a:pathLst>
          </a:custGeom>
          <a:solidFill>
            <a:srgbClr val="FFFF00"/>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75" name="Google Shape;175;p22"/>
          <p:cNvSpPr/>
          <p:nvPr/>
        </p:nvSpPr>
        <p:spPr>
          <a:xfrm>
            <a:off x="6564952" y="1378391"/>
            <a:ext cx="519430" cy="309880"/>
          </a:xfrm>
          <a:custGeom>
            <a:avLst/>
            <a:gdLst/>
            <a:ahLst/>
            <a:cxnLst/>
            <a:rect l="l" t="t" r="r" b="b"/>
            <a:pathLst>
              <a:path w="519429" h="309880" extrusionOk="0">
                <a:moveTo>
                  <a:pt x="97093" y="139648"/>
                </a:moveTo>
                <a:lnTo>
                  <a:pt x="48144" y="153724"/>
                </a:lnTo>
                <a:lnTo>
                  <a:pt x="11010" y="187300"/>
                </a:lnTo>
                <a:lnTo>
                  <a:pt x="0" y="222267"/>
                </a:lnTo>
                <a:lnTo>
                  <a:pt x="763" y="234631"/>
                </a:lnTo>
                <a:lnTo>
                  <a:pt x="13733" y="274197"/>
                </a:lnTo>
                <a:lnTo>
                  <a:pt x="54065" y="306559"/>
                </a:lnTo>
                <a:lnTo>
                  <a:pt x="76517" y="309565"/>
                </a:lnTo>
                <a:lnTo>
                  <a:pt x="88914" y="308567"/>
                </a:lnTo>
                <a:lnTo>
                  <a:pt x="102249" y="305842"/>
                </a:lnTo>
                <a:lnTo>
                  <a:pt x="116643" y="301346"/>
                </a:lnTo>
                <a:lnTo>
                  <a:pt x="125950" y="297271"/>
                </a:lnTo>
                <a:lnTo>
                  <a:pt x="92744" y="297271"/>
                </a:lnTo>
                <a:lnTo>
                  <a:pt x="81133" y="296470"/>
                </a:lnTo>
                <a:lnTo>
                  <a:pt x="39616" y="269317"/>
                </a:lnTo>
                <a:lnTo>
                  <a:pt x="23642" y="231750"/>
                </a:lnTo>
                <a:lnTo>
                  <a:pt x="22008" y="220134"/>
                </a:lnTo>
                <a:lnTo>
                  <a:pt x="22223" y="208300"/>
                </a:lnTo>
                <a:lnTo>
                  <a:pt x="36559" y="172621"/>
                </a:lnTo>
                <a:lnTo>
                  <a:pt x="71507" y="155397"/>
                </a:lnTo>
                <a:lnTo>
                  <a:pt x="84640" y="153504"/>
                </a:lnTo>
                <a:lnTo>
                  <a:pt x="102177" y="153504"/>
                </a:lnTo>
                <a:lnTo>
                  <a:pt x="100070" y="140017"/>
                </a:lnTo>
                <a:lnTo>
                  <a:pt x="97093" y="139648"/>
                </a:lnTo>
                <a:close/>
              </a:path>
              <a:path w="519429" h="309880" extrusionOk="0">
                <a:moveTo>
                  <a:pt x="134710" y="236588"/>
                </a:moveTo>
                <a:lnTo>
                  <a:pt x="110091" y="236588"/>
                </a:lnTo>
                <a:lnTo>
                  <a:pt x="111348" y="237439"/>
                </a:lnTo>
                <a:lnTo>
                  <a:pt x="112999" y="241592"/>
                </a:lnTo>
                <a:lnTo>
                  <a:pt x="116123" y="249923"/>
                </a:lnTo>
                <a:lnTo>
                  <a:pt x="118536" y="256603"/>
                </a:lnTo>
                <a:lnTo>
                  <a:pt x="127803" y="285195"/>
                </a:lnTo>
                <a:lnTo>
                  <a:pt x="118875" y="290109"/>
                </a:lnTo>
                <a:lnTo>
                  <a:pt x="104214" y="295606"/>
                </a:lnTo>
                <a:lnTo>
                  <a:pt x="92744" y="297271"/>
                </a:lnTo>
                <a:lnTo>
                  <a:pt x="125950" y="297271"/>
                </a:lnTo>
                <a:lnTo>
                  <a:pt x="127765" y="296470"/>
                </a:lnTo>
                <a:lnTo>
                  <a:pt x="139037" y="290517"/>
                </a:lnTo>
                <a:lnTo>
                  <a:pt x="150680" y="283375"/>
                </a:lnTo>
                <a:lnTo>
                  <a:pt x="151036" y="282422"/>
                </a:lnTo>
                <a:lnTo>
                  <a:pt x="138983" y="248792"/>
                </a:lnTo>
                <a:lnTo>
                  <a:pt x="136672" y="242290"/>
                </a:lnTo>
                <a:lnTo>
                  <a:pt x="134710" y="236588"/>
                </a:lnTo>
                <a:close/>
              </a:path>
              <a:path w="519429" h="309880" extrusionOk="0">
                <a:moveTo>
                  <a:pt x="140165" y="215589"/>
                </a:moveTo>
                <a:lnTo>
                  <a:pt x="129005" y="219807"/>
                </a:lnTo>
                <a:lnTo>
                  <a:pt x="116081" y="224516"/>
                </a:lnTo>
                <a:lnTo>
                  <a:pt x="104285" y="228644"/>
                </a:lnTo>
                <a:lnTo>
                  <a:pt x="91981" y="232803"/>
                </a:lnTo>
                <a:lnTo>
                  <a:pt x="93809" y="237248"/>
                </a:lnTo>
                <a:lnTo>
                  <a:pt x="108300" y="236677"/>
                </a:lnTo>
                <a:lnTo>
                  <a:pt x="110091" y="236588"/>
                </a:lnTo>
                <a:lnTo>
                  <a:pt x="134710" y="236588"/>
                </a:lnTo>
                <a:lnTo>
                  <a:pt x="133675" y="233578"/>
                </a:lnTo>
                <a:lnTo>
                  <a:pt x="132748" y="230758"/>
                </a:lnTo>
                <a:lnTo>
                  <a:pt x="132303" y="229095"/>
                </a:lnTo>
                <a:lnTo>
                  <a:pt x="132824" y="227685"/>
                </a:lnTo>
                <a:lnTo>
                  <a:pt x="134310" y="226517"/>
                </a:lnTo>
                <a:lnTo>
                  <a:pt x="144559" y="219049"/>
                </a:lnTo>
                <a:lnTo>
                  <a:pt x="140165" y="215589"/>
                </a:lnTo>
                <a:close/>
              </a:path>
              <a:path w="519429" h="309880" extrusionOk="0">
                <a:moveTo>
                  <a:pt x="102177" y="153504"/>
                </a:moveTo>
                <a:lnTo>
                  <a:pt x="84640" y="153504"/>
                </a:lnTo>
                <a:lnTo>
                  <a:pt x="101760" y="178422"/>
                </a:lnTo>
                <a:lnTo>
                  <a:pt x="105735" y="176288"/>
                </a:lnTo>
                <a:lnTo>
                  <a:pt x="102177" y="153504"/>
                </a:lnTo>
                <a:close/>
              </a:path>
              <a:path w="519429" h="309880" extrusionOk="0">
                <a:moveTo>
                  <a:pt x="213512" y="153232"/>
                </a:moveTo>
                <a:lnTo>
                  <a:pt x="175127" y="168402"/>
                </a:lnTo>
                <a:lnTo>
                  <a:pt x="158720" y="204188"/>
                </a:lnTo>
                <a:lnTo>
                  <a:pt x="159992" y="216737"/>
                </a:lnTo>
                <a:lnTo>
                  <a:pt x="178992" y="251976"/>
                </a:lnTo>
                <a:lnTo>
                  <a:pt x="209765" y="263011"/>
                </a:lnTo>
                <a:lnTo>
                  <a:pt x="222534" y="261043"/>
                </a:lnTo>
                <a:lnTo>
                  <a:pt x="238168" y="255919"/>
                </a:lnTo>
                <a:lnTo>
                  <a:pt x="242671" y="252619"/>
                </a:lnTo>
                <a:lnTo>
                  <a:pt x="219514" y="252619"/>
                </a:lnTo>
                <a:lnTo>
                  <a:pt x="208891" y="249747"/>
                </a:lnTo>
                <a:lnTo>
                  <a:pt x="183306" y="217119"/>
                </a:lnTo>
                <a:lnTo>
                  <a:pt x="178758" y="190211"/>
                </a:lnTo>
                <a:lnTo>
                  <a:pt x="181197" y="177817"/>
                </a:lnTo>
                <a:lnTo>
                  <a:pt x="189060" y="169929"/>
                </a:lnTo>
                <a:lnTo>
                  <a:pt x="205090" y="163677"/>
                </a:lnTo>
                <a:lnTo>
                  <a:pt x="244847" y="163677"/>
                </a:lnTo>
                <a:lnTo>
                  <a:pt x="244510" y="163321"/>
                </a:lnTo>
                <a:lnTo>
                  <a:pt x="233393" y="156359"/>
                </a:lnTo>
                <a:lnTo>
                  <a:pt x="224176" y="153614"/>
                </a:lnTo>
                <a:lnTo>
                  <a:pt x="213512" y="153232"/>
                </a:lnTo>
                <a:close/>
              </a:path>
              <a:path w="519429" h="309880" extrusionOk="0">
                <a:moveTo>
                  <a:pt x="244847" y="163677"/>
                </a:moveTo>
                <a:lnTo>
                  <a:pt x="205090" y="163677"/>
                </a:lnTo>
                <a:lnTo>
                  <a:pt x="215670" y="166746"/>
                </a:lnTo>
                <a:lnTo>
                  <a:pt x="228960" y="176330"/>
                </a:lnTo>
                <a:lnTo>
                  <a:pt x="244659" y="213580"/>
                </a:lnTo>
                <a:lnTo>
                  <a:pt x="245264" y="225594"/>
                </a:lnTo>
                <a:lnTo>
                  <a:pt x="243071" y="238113"/>
                </a:lnTo>
                <a:lnTo>
                  <a:pt x="235367" y="246240"/>
                </a:lnTo>
                <a:lnTo>
                  <a:pt x="219514" y="252619"/>
                </a:lnTo>
                <a:lnTo>
                  <a:pt x="242671" y="252619"/>
                </a:lnTo>
                <a:lnTo>
                  <a:pt x="247724" y="248916"/>
                </a:lnTo>
                <a:lnTo>
                  <a:pt x="255972" y="238976"/>
                </a:lnTo>
                <a:lnTo>
                  <a:pt x="263185" y="225387"/>
                </a:lnTo>
                <a:lnTo>
                  <a:pt x="265303" y="213580"/>
                </a:lnTo>
                <a:lnTo>
                  <a:pt x="264653" y="201150"/>
                </a:lnTo>
                <a:lnTo>
                  <a:pt x="261233" y="188099"/>
                </a:lnTo>
                <a:lnTo>
                  <a:pt x="259577" y="183881"/>
                </a:lnTo>
                <a:lnTo>
                  <a:pt x="253148" y="172456"/>
                </a:lnTo>
                <a:lnTo>
                  <a:pt x="244847" y="163677"/>
                </a:lnTo>
                <a:close/>
              </a:path>
              <a:path w="519429" h="309880" extrusionOk="0">
                <a:moveTo>
                  <a:pt x="329706" y="111550"/>
                </a:moveTo>
                <a:lnTo>
                  <a:pt x="291320" y="126721"/>
                </a:lnTo>
                <a:lnTo>
                  <a:pt x="274912" y="162500"/>
                </a:lnTo>
                <a:lnTo>
                  <a:pt x="276183" y="175049"/>
                </a:lnTo>
                <a:lnTo>
                  <a:pt x="295186" y="210290"/>
                </a:lnTo>
                <a:lnTo>
                  <a:pt x="325946" y="221325"/>
                </a:lnTo>
                <a:lnTo>
                  <a:pt x="338717" y="219358"/>
                </a:lnTo>
                <a:lnTo>
                  <a:pt x="354353" y="214235"/>
                </a:lnTo>
                <a:lnTo>
                  <a:pt x="358858" y="210937"/>
                </a:lnTo>
                <a:lnTo>
                  <a:pt x="335709" y="210937"/>
                </a:lnTo>
                <a:lnTo>
                  <a:pt x="325087" y="208066"/>
                </a:lnTo>
                <a:lnTo>
                  <a:pt x="299499" y="175437"/>
                </a:lnTo>
                <a:lnTo>
                  <a:pt x="294950" y="148530"/>
                </a:lnTo>
                <a:lnTo>
                  <a:pt x="297389" y="136137"/>
                </a:lnTo>
                <a:lnTo>
                  <a:pt x="305252" y="128248"/>
                </a:lnTo>
                <a:lnTo>
                  <a:pt x="321281" y="121996"/>
                </a:lnTo>
                <a:lnTo>
                  <a:pt x="361040" y="121996"/>
                </a:lnTo>
                <a:lnTo>
                  <a:pt x="360702" y="121639"/>
                </a:lnTo>
                <a:lnTo>
                  <a:pt x="349588" y="114678"/>
                </a:lnTo>
                <a:lnTo>
                  <a:pt x="340371" y="111933"/>
                </a:lnTo>
                <a:lnTo>
                  <a:pt x="329706" y="111550"/>
                </a:lnTo>
                <a:close/>
              </a:path>
              <a:path w="519429" h="309880" extrusionOk="0">
                <a:moveTo>
                  <a:pt x="361040" y="121996"/>
                </a:moveTo>
                <a:lnTo>
                  <a:pt x="321281" y="121996"/>
                </a:lnTo>
                <a:lnTo>
                  <a:pt x="331861" y="125063"/>
                </a:lnTo>
                <a:lnTo>
                  <a:pt x="345152" y="134644"/>
                </a:lnTo>
                <a:lnTo>
                  <a:pt x="360859" y="171901"/>
                </a:lnTo>
                <a:lnTo>
                  <a:pt x="361459" y="183909"/>
                </a:lnTo>
                <a:lnTo>
                  <a:pt x="359266" y="196430"/>
                </a:lnTo>
                <a:lnTo>
                  <a:pt x="351566" y="204559"/>
                </a:lnTo>
                <a:lnTo>
                  <a:pt x="335709" y="210937"/>
                </a:lnTo>
                <a:lnTo>
                  <a:pt x="358858" y="210937"/>
                </a:lnTo>
                <a:lnTo>
                  <a:pt x="363912" y="207237"/>
                </a:lnTo>
                <a:lnTo>
                  <a:pt x="372163" y="197299"/>
                </a:lnTo>
                <a:lnTo>
                  <a:pt x="379376" y="183708"/>
                </a:lnTo>
                <a:lnTo>
                  <a:pt x="381496" y="171901"/>
                </a:lnTo>
                <a:lnTo>
                  <a:pt x="380850" y="159469"/>
                </a:lnTo>
                <a:lnTo>
                  <a:pt x="377438" y="146418"/>
                </a:lnTo>
                <a:lnTo>
                  <a:pt x="375776" y="142194"/>
                </a:lnTo>
                <a:lnTo>
                  <a:pt x="369341" y="130772"/>
                </a:lnTo>
                <a:lnTo>
                  <a:pt x="361040" y="121996"/>
                </a:lnTo>
                <a:close/>
              </a:path>
              <a:path w="519429" h="309880" extrusionOk="0">
                <a:moveTo>
                  <a:pt x="449054" y="0"/>
                </a:moveTo>
                <a:lnTo>
                  <a:pt x="438378" y="5653"/>
                </a:lnTo>
                <a:lnTo>
                  <a:pt x="427626" y="12373"/>
                </a:lnTo>
                <a:lnTo>
                  <a:pt x="416135" y="19278"/>
                </a:lnTo>
                <a:lnTo>
                  <a:pt x="417901" y="22567"/>
                </a:lnTo>
                <a:lnTo>
                  <a:pt x="437016" y="30729"/>
                </a:lnTo>
                <a:lnTo>
                  <a:pt x="441410" y="42521"/>
                </a:lnTo>
                <a:lnTo>
                  <a:pt x="445811" y="54511"/>
                </a:lnTo>
                <a:lnTo>
                  <a:pt x="450222" y="66700"/>
                </a:lnTo>
                <a:lnTo>
                  <a:pt x="444329" y="67703"/>
                </a:lnTo>
                <a:lnTo>
                  <a:pt x="439148" y="69011"/>
                </a:lnTo>
                <a:lnTo>
                  <a:pt x="402327" y="92196"/>
                </a:lnTo>
                <a:lnTo>
                  <a:pt x="391568" y="124154"/>
                </a:lnTo>
                <a:lnTo>
                  <a:pt x="393449" y="137115"/>
                </a:lnTo>
                <a:lnTo>
                  <a:pt x="413378" y="171000"/>
                </a:lnTo>
                <a:lnTo>
                  <a:pt x="436468" y="181050"/>
                </a:lnTo>
                <a:lnTo>
                  <a:pt x="448786" y="179604"/>
                </a:lnTo>
                <a:lnTo>
                  <a:pt x="464245" y="174447"/>
                </a:lnTo>
                <a:lnTo>
                  <a:pt x="473953" y="166434"/>
                </a:lnTo>
                <a:lnTo>
                  <a:pt x="475655" y="164303"/>
                </a:lnTo>
                <a:lnTo>
                  <a:pt x="452547" y="164303"/>
                </a:lnTo>
                <a:lnTo>
                  <a:pt x="441456" y="162501"/>
                </a:lnTo>
                <a:lnTo>
                  <a:pt x="428225" y="155158"/>
                </a:lnTo>
                <a:lnTo>
                  <a:pt x="420932" y="145444"/>
                </a:lnTo>
                <a:lnTo>
                  <a:pt x="414725" y="131607"/>
                </a:lnTo>
                <a:lnTo>
                  <a:pt x="412006" y="119376"/>
                </a:lnTo>
                <a:lnTo>
                  <a:pt x="412363" y="107539"/>
                </a:lnTo>
                <a:lnTo>
                  <a:pt x="443110" y="77787"/>
                </a:lnTo>
                <a:lnTo>
                  <a:pt x="453727" y="76479"/>
                </a:lnTo>
                <a:lnTo>
                  <a:pt x="475781" y="76479"/>
                </a:lnTo>
                <a:lnTo>
                  <a:pt x="465569" y="48000"/>
                </a:lnTo>
                <a:lnTo>
                  <a:pt x="461104" y="35428"/>
                </a:lnTo>
                <a:lnTo>
                  <a:pt x="456864" y="23235"/>
                </a:lnTo>
                <a:lnTo>
                  <a:pt x="452848" y="11425"/>
                </a:lnTo>
                <a:lnTo>
                  <a:pt x="449054" y="0"/>
                </a:lnTo>
                <a:close/>
              </a:path>
              <a:path w="519429" h="309880" extrusionOk="0">
                <a:moveTo>
                  <a:pt x="512271" y="155333"/>
                </a:moveTo>
                <a:lnTo>
                  <a:pt x="482823" y="155333"/>
                </a:lnTo>
                <a:lnTo>
                  <a:pt x="488144" y="162432"/>
                </a:lnTo>
                <a:lnTo>
                  <a:pt x="494342" y="164718"/>
                </a:lnTo>
                <a:lnTo>
                  <a:pt x="502965" y="161620"/>
                </a:lnTo>
                <a:lnTo>
                  <a:pt x="505670" y="159981"/>
                </a:lnTo>
                <a:lnTo>
                  <a:pt x="512271" y="155333"/>
                </a:lnTo>
                <a:close/>
              </a:path>
              <a:path w="519429" h="309880" extrusionOk="0">
                <a:moveTo>
                  <a:pt x="475781" y="76479"/>
                </a:moveTo>
                <a:lnTo>
                  <a:pt x="453727" y="76479"/>
                </a:lnTo>
                <a:lnTo>
                  <a:pt x="476695" y="152813"/>
                </a:lnTo>
                <a:lnTo>
                  <a:pt x="467481" y="158947"/>
                </a:lnTo>
                <a:lnTo>
                  <a:pt x="452547" y="164303"/>
                </a:lnTo>
                <a:lnTo>
                  <a:pt x="475655" y="164303"/>
                </a:lnTo>
                <a:lnTo>
                  <a:pt x="482823" y="155333"/>
                </a:lnTo>
                <a:lnTo>
                  <a:pt x="512271" y="155333"/>
                </a:lnTo>
                <a:lnTo>
                  <a:pt x="513443" y="154508"/>
                </a:lnTo>
                <a:lnTo>
                  <a:pt x="516707" y="151993"/>
                </a:lnTo>
                <a:lnTo>
                  <a:pt x="519361" y="149694"/>
                </a:lnTo>
                <a:lnTo>
                  <a:pt x="518623" y="148247"/>
                </a:lnTo>
                <a:lnTo>
                  <a:pt x="506877" y="148247"/>
                </a:lnTo>
                <a:lnTo>
                  <a:pt x="505150" y="147980"/>
                </a:lnTo>
                <a:lnTo>
                  <a:pt x="486265" y="105714"/>
                </a:lnTo>
                <a:lnTo>
                  <a:pt x="475781" y="76479"/>
                </a:lnTo>
                <a:close/>
              </a:path>
              <a:path w="519429" h="309880" extrusionOk="0">
                <a:moveTo>
                  <a:pt x="517367" y="145783"/>
                </a:moveTo>
                <a:lnTo>
                  <a:pt x="513836" y="146977"/>
                </a:lnTo>
                <a:lnTo>
                  <a:pt x="511042" y="147700"/>
                </a:lnTo>
                <a:lnTo>
                  <a:pt x="506877" y="148247"/>
                </a:lnTo>
                <a:lnTo>
                  <a:pt x="518623" y="148247"/>
                </a:lnTo>
                <a:lnTo>
                  <a:pt x="517367" y="145783"/>
                </a:lnTo>
                <a:close/>
              </a:path>
            </a:pathLst>
          </a:custGeom>
          <a:solidFill>
            <a:srgbClr val="000000"/>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76" name="Google Shape;176;p22"/>
          <p:cNvSpPr/>
          <p:nvPr/>
        </p:nvSpPr>
        <p:spPr>
          <a:xfrm>
            <a:off x="6707434" y="1673490"/>
            <a:ext cx="391160" cy="315595"/>
          </a:xfrm>
          <a:custGeom>
            <a:avLst/>
            <a:gdLst/>
            <a:ahLst/>
            <a:cxnLst/>
            <a:rect l="l" t="t" r="r" b="b"/>
            <a:pathLst>
              <a:path w="391159" h="315594" extrusionOk="0">
                <a:moveTo>
                  <a:pt x="42742" y="121907"/>
                </a:moveTo>
                <a:lnTo>
                  <a:pt x="18135" y="121907"/>
                </a:lnTo>
                <a:lnTo>
                  <a:pt x="19405" y="122796"/>
                </a:lnTo>
                <a:lnTo>
                  <a:pt x="20129" y="124586"/>
                </a:lnTo>
                <a:lnTo>
                  <a:pt x="64414" y="247370"/>
                </a:lnTo>
                <a:lnTo>
                  <a:pt x="70167" y="272389"/>
                </a:lnTo>
                <a:lnTo>
                  <a:pt x="69316" y="283451"/>
                </a:lnTo>
                <a:lnTo>
                  <a:pt x="67678" y="288810"/>
                </a:lnTo>
                <a:lnTo>
                  <a:pt x="62014" y="299224"/>
                </a:lnTo>
                <a:lnTo>
                  <a:pt x="57505" y="304685"/>
                </a:lnTo>
                <a:lnTo>
                  <a:pt x="51320" y="310375"/>
                </a:lnTo>
                <a:lnTo>
                  <a:pt x="54787" y="315061"/>
                </a:lnTo>
                <a:lnTo>
                  <a:pt x="85166" y="286829"/>
                </a:lnTo>
                <a:lnTo>
                  <a:pt x="89979" y="269354"/>
                </a:lnTo>
                <a:lnTo>
                  <a:pt x="89484" y="259562"/>
                </a:lnTo>
                <a:lnTo>
                  <a:pt x="88620" y="254203"/>
                </a:lnTo>
                <a:lnTo>
                  <a:pt x="85623" y="242544"/>
                </a:lnTo>
                <a:lnTo>
                  <a:pt x="83654" y="236207"/>
                </a:lnTo>
                <a:lnTo>
                  <a:pt x="45808" y="130721"/>
                </a:lnTo>
                <a:lnTo>
                  <a:pt x="42742" y="121907"/>
                </a:lnTo>
                <a:close/>
              </a:path>
              <a:path w="391159" h="315594" extrusionOk="0">
                <a:moveTo>
                  <a:pt x="48127" y="100923"/>
                </a:moveTo>
                <a:lnTo>
                  <a:pt x="36660" y="105294"/>
                </a:lnTo>
                <a:lnTo>
                  <a:pt x="24134" y="109877"/>
                </a:lnTo>
                <a:lnTo>
                  <a:pt x="12305" y="113980"/>
                </a:lnTo>
                <a:lnTo>
                  <a:pt x="0" y="118059"/>
                </a:lnTo>
                <a:lnTo>
                  <a:pt x="1828" y="122504"/>
                </a:lnTo>
                <a:lnTo>
                  <a:pt x="16332" y="121919"/>
                </a:lnTo>
                <a:lnTo>
                  <a:pt x="42742" y="121907"/>
                </a:lnTo>
                <a:lnTo>
                  <a:pt x="40957" y="116535"/>
                </a:lnTo>
                <a:lnTo>
                  <a:pt x="40462" y="114731"/>
                </a:lnTo>
                <a:lnTo>
                  <a:pt x="41021" y="113309"/>
                </a:lnTo>
                <a:lnTo>
                  <a:pt x="42621" y="112255"/>
                </a:lnTo>
                <a:lnTo>
                  <a:pt x="54254" y="103695"/>
                </a:lnTo>
                <a:lnTo>
                  <a:pt x="48127" y="100923"/>
                </a:lnTo>
                <a:close/>
              </a:path>
              <a:path w="391159" h="315594" extrusionOk="0">
                <a:moveTo>
                  <a:pt x="149311" y="121494"/>
                </a:moveTo>
                <a:lnTo>
                  <a:pt x="110935" y="136658"/>
                </a:lnTo>
                <a:lnTo>
                  <a:pt x="94526" y="172448"/>
                </a:lnTo>
                <a:lnTo>
                  <a:pt x="95797" y="184995"/>
                </a:lnTo>
                <a:lnTo>
                  <a:pt x="114792" y="220228"/>
                </a:lnTo>
                <a:lnTo>
                  <a:pt x="145561" y="231268"/>
                </a:lnTo>
                <a:lnTo>
                  <a:pt x="158334" y="229298"/>
                </a:lnTo>
                <a:lnTo>
                  <a:pt x="173969" y="224173"/>
                </a:lnTo>
                <a:lnTo>
                  <a:pt x="178464" y="220881"/>
                </a:lnTo>
                <a:lnTo>
                  <a:pt x="155319" y="220881"/>
                </a:lnTo>
                <a:lnTo>
                  <a:pt x="144694" y="218012"/>
                </a:lnTo>
                <a:lnTo>
                  <a:pt x="119113" y="185381"/>
                </a:lnTo>
                <a:lnTo>
                  <a:pt x="114556" y="158459"/>
                </a:lnTo>
                <a:lnTo>
                  <a:pt x="116996" y="146072"/>
                </a:lnTo>
                <a:lnTo>
                  <a:pt x="124855" y="138187"/>
                </a:lnTo>
                <a:lnTo>
                  <a:pt x="140893" y="131930"/>
                </a:lnTo>
                <a:lnTo>
                  <a:pt x="180642" y="131930"/>
                </a:lnTo>
                <a:lnTo>
                  <a:pt x="180314" y="131584"/>
                </a:lnTo>
                <a:lnTo>
                  <a:pt x="169200" y="124622"/>
                </a:lnTo>
                <a:lnTo>
                  <a:pt x="159977" y="121877"/>
                </a:lnTo>
                <a:lnTo>
                  <a:pt x="149311" y="121494"/>
                </a:lnTo>
                <a:close/>
              </a:path>
              <a:path w="391159" h="315594" extrusionOk="0">
                <a:moveTo>
                  <a:pt x="180642" y="131930"/>
                </a:moveTo>
                <a:lnTo>
                  <a:pt x="140893" y="131930"/>
                </a:lnTo>
                <a:lnTo>
                  <a:pt x="151471" y="135006"/>
                </a:lnTo>
                <a:lnTo>
                  <a:pt x="164770" y="144591"/>
                </a:lnTo>
                <a:lnTo>
                  <a:pt x="180463" y="181838"/>
                </a:lnTo>
                <a:lnTo>
                  <a:pt x="181006" y="194219"/>
                </a:lnTo>
                <a:lnTo>
                  <a:pt x="178878" y="206376"/>
                </a:lnTo>
                <a:lnTo>
                  <a:pt x="171173" y="214503"/>
                </a:lnTo>
                <a:lnTo>
                  <a:pt x="155319" y="220881"/>
                </a:lnTo>
                <a:lnTo>
                  <a:pt x="178464" y="220881"/>
                </a:lnTo>
                <a:lnTo>
                  <a:pt x="183526" y="217174"/>
                </a:lnTo>
                <a:lnTo>
                  <a:pt x="191775" y="207236"/>
                </a:lnTo>
                <a:lnTo>
                  <a:pt x="198984" y="193643"/>
                </a:lnTo>
                <a:lnTo>
                  <a:pt x="201053" y="182102"/>
                </a:lnTo>
                <a:lnTo>
                  <a:pt x="201007" y="180060"/>
                </a:lnTo>
                <a:lnTo>
                  <a:pt x="200452" y="169407"/>
                </a:lnTo>
                <a:lnTo>
                  <a:pt x="197040" y="156349"/>
                </a:lnTo>
                <a:lnTo>
                  <a:pt x="195387" y="152141"/>
                </a:lnTo>
                <a:lnTo>
                  <a:pt x="188954" y="140716"/>
                </a:lnTo>
                <a:lnTo>
                  <a:pt x="180642" y="131930"/>
                </a:lnTo>
                <a:close/>
              </a:path>
              <a:path w="391159" h="315594" extrusionOk="0">
                <a:moveTo>
                  <a:pt x="205422" y="32626"/>
                </a:moveTo>
                <a:lnTo>
                  <a:pt x="194148" y="38634"/>
                </a:lnTo>
                <a:lnTo>
                  <a:pt x="183387" y="45374"/>
                </a:lnTo>
                <a:lnTo>
                  <a:pt x="172491" y="51917"/>
                </a:lnTo>
                <a:lnTo>
                  <a:pt x="174256" y="55194"/>
                </a:lnTo>
                <a:lnTo>
                  <a:pt x="192632" y="61354"/>
                </a:lnTo>
                <a:lnTo>
                  <a:pt x="196965" y="72933"/>
                </a:lnTo>
                <a:lnTo>
                  <a:pt x="201400" y="84998"/>
                </a:lnTo>
                <a:lnTo>
                  <a:pt x="205943" y="97548"/>
                </a:lnTo>
                <a:lnTo>
                  <a:pt x="232818" y="172448"/>
                </a:lnTo>
                <a:lnTo>
                  <a:pt x="237192" y="184099"/>
                </a:lnTo>
                <a:lnTo>
                  <a:pt x="241475" y="194219"/>
                </a:lnTo>
                <a:lnTo>
                  <a:pt x="252280" y="193142"/>
                </a:lnTo>
                <a:lnTo>
                  <a:pt x="263518" y="191031"/>
                </a:lnTo>
                <a:lnTo>
                  <a:pt x="276117" y="187485"/>
                </a:lnTo>
                <a:lnTo>
                  <a:pt x="291004" y="182102"/>
                </a:lnTo>
                <a:lnTo>
                  <a:pt x="292056" y="181419"/>
                </a:lnTo>
                <a:lnTo>
                  <a:pt x="258076" y="181419"/>
                </a:lnTo>
                <a:lnTo>
                  <a:pt x="234844" y="105009"/>
                </a:lnTo>
                <a:lnTo>
                  <a:pt x="240449" y="101561"/>
                </a:lnTo>
                <a:lnTo>
                  <a:pt x="229438" y="101561"/>
                </a:lnTo>
                <a:lnTo>
                  <a:pt x="216643" y="65777"/>
                </a:lnTo>
                <a:lnTo>
                  <a:pt x="212095" y="52736"/>
                </a:lnTo>
                <a:lnTo>
                  <a:pt x="208354" y="41685"/>
                </a:lnTo>
                <a:lnTo>
                  <a:pt x="205422" y="32626"/>
                </a:lnTo>
                <a:close/>
              </a:path>
              <a:path w="391159" h="315594" extrusionOk="0">
                <a:moveTo>
                  <a:pt x="306475" y="93876"/>
                </a:moveTo>
                <a:lnTo>
                  <a:pt x="259505" y="93876"/>
                </a:lnTo>
                <a:lnTo>
                  <a:pt x="270760" y="95273"/>
                </a:lnTo>
                <a:lnTo>
                  <a:pt x="283671" y="102005"/>
                </a:lnTo>
                <a:lnTo>
                  <a:pt x="291035" y="111635"/>
                </a:lnTo>
                <a:lnTo>
                  <a:pt x="297283" y="125475"/>
                </a:lnTo>
                <a:lnTo>
                  <a:pt x="300031" y="137096"/>
                </a:lnTo>
                <a:lnTo>
                  <a:pt x="300152" y="149559"/>
                </a:lnTo>
                <a:lnTo>
                  <a:pt x="296878" y="162046"/>
                </a:lnTo>
                <a:lnTo>
                  <a:pt x="258076" y="181419"/>
                </a:lnTo>
                <a:lnTo>
                  <a:pt x="292056" y="181419"/>
                </a:lnTo>
                <a:lnTo>
                  <a:pt x="320321" y="145193"/>
                </a:lnTo>
                <a:lnTo>
                  <a:pt x="320895" y="133947"/>
                </a:lnTo>
                <a:lnTo>
                  <a:pt x="318933" y="120955"/>
                </a:lnTo>
                <a:lnTo>
                  <a:pt x="314240" y="105748"/>
                </a:lnTo>
                <a:lnTo>
                  <a:pt x="308010" y="95419"/>
                </a:lnTo>
                <a:lnTo>
                  <a:pt x="306475" y="93876"/>
                </a:lnTo>
                <a:close/>
              </a:path>
              <a:path w="391159" h="315594" extrusionOk="0">
                <a:moveTo>
                  <a:pt x="376351" y="124167"/>
                </a:moveTo>
                <a:lnTo>
                  <a:pt x="368858" y="126860"/>
                </a:lnTo>
                <a:lnTo>
                  <a:pt x="366191" y="129095"/>
                </a:lnTo>
                <a:lnTo>
                  <a:pt x="363194" y="135305"/>
                </a:lnTo>
                <a:lnTo>
                  <a:pt x="363118" y="138722"/>
                </a:lnTo>
                <a:lnTo>
                  <a:pt x="365772" y="146138"/>
                </a:lnTo>
                <a:lnTo>
                  <a:pt x="368020" y="148755"/>
                </a:lnTo>
                <a:lnTo>
                  <a:pt x="374332" y="151790"/>
                </a:lnTo>
                <a:lnTo>
                  <a:pt x="377825" y="151853"/>
                </a:lnTo>
                <a:lnTo>
                  <a:pt x="385330" y="149174"/>
                </a:lnTo>
                <a:lnTo>
                  <a:pt x="387896" y="146926"/>
                </a:lnTo>
                <a:lnTo>
                  <a:pt x="390827" y="140716"/>
                </a:lnTo>
                <a:lnTo>
                  <a:pt x="390953" y="138722"/>
                </a:lnTo>
                <a:lnTo>
                  <a:pt x="390994" y="137096"/>
                </a:lnTo>
                <a:lnTo>
                  <a:pt x="388327" y="129666"/>
                </a:lnTo>
                <a:lnTo>
                  <a:pt x="386080" y="127101"/>
                </a:lnTo>
                <a:lnTo>
                  <a:pt x="379755" y="124231"/>
                </a:lnTo>
                <a:lnTo>
                  <a:pt x="376351" y="124167"/>
                </a:lnTo>
                <a:close/>
              </a:path>
              <a:path w="391159" h="315594" extrusionOk="0">
                <a:moveTo>
                  <a:pt x="341337" y="0"/>
                </a:moveTo>
                <a:lnTo>
                  <a:pt x="318185" y="9486"/>
                </a:lnTo>
                <a:lnTo>
                  <a:pt x="362445" y="107099"/>
                </a:lnTo>
                <a:lnTo>
                  <a:pt x="368846" y="104444"/>
                </a:lnTo>
                <a:lnTo>
                  <a:pt x="342582" y="495"/>
                </a:lnTo>
                <a:lnTo>
                  <a:pt x="341337" y="0"/>
                </a:lnTo>
                <a:close/>
              </a:path>
              <a:path w="391159" h="315594" extrusionOk="0">
                <a:moveTo>
                  <a:pt x="276579" y="76759"/>
                </a:moveTo>
                <a:lnTo>
                  <a:pt x="264271" y="78102"/>
                </a:lnTo>
                <a:lnTo>
                  <a:pt x="248896" y="83090"/>
                </a:lnTo>
                <a:lnTo>
                  <a:pt x="239021" y="90752"/>
                </a:lnTo>
                <a:lnTo>
                  <a:pt x="229438" y="101561"/>
                </a:lnTo>
                <a:lnTo>
                  <a:pt x="240449" y="101561"/>
                </a:lnTo>
                <a:lnTo>
                  <a:pt x="244068" y="99336"/>
                </a:lnTo>
                <a:lnTo>
                  <a:pt x="259505" y="93876"/>
                </a:lnTo>
                <a:lnTo>
                  <a:pt x="306475" y="93876"/>
                </a:lnTo>
                <a:lnTo>
                  <a:pt x="299132" y="86495"/>
                </a:lnTo>
                <a:lnTo>
                  <a:pt x="286773" y="78602"/>
                </a:lnTo>
                <a:lnTo>
                  <a:pt x="276579" y="76759"/>
                </a:lnTo>
                <a:close/>
              </a:path>
            </a:pathLst>
          </a:custGeom>
          <a:solidFill>
            <a:srgbClr val="000000"/>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77" name="Google Shape;177;p22"/>
          <p:cNvSpPr/>
          <p:nvPr/>
        </p:nvSpPr>
        <p:spPr>
          <a:xfrm>
            <a:off x="3962400" y="1007165"/>
            <a:ext cx="1502916" cy="1431235"/>
          </a:xfrm>
          <a:prstGeom prst="rect">
            <a:avLst/>
          </a:prstGeom>
          <a:solidFill>
            <a:schemeClr val="accent1"/>
          </a:soli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marL="281940" marR="30480" lvl="0" indent="-242570" algn="l" rtl="0">
              <a:lnSpc>
                <a:spcPct val="100000"/>
              </a:lnSpc>
              <a:spcBef>
                <a:spcPts val="0"/>
              </a:spcBef>
              <a:spcAft>
                <a:spcPts val="0"/>
              </a:spcAft>
              <a:buNone/>
            </a:pPr>
            <a:r>
              <a:rPr lang="en-US" sz="1200">
                <a:solidFill>
                  <a:srgbClr val="FFFFFF"/>
                </a:solidFill>
                <a:latin typeface="Constantia"/>
                <a:ea typeface="Constantia"/>
                <a:cs typeface="Constantia"/>
                <a:sym typeface="Constantia"/>
              </a:rPr>
              <a:t>No SRC/IRB</a:t>
            </a:r>
            <a:endParaRPr/>
          </a:p>
          <a:p>
            <a:pPr marL="281940" marR="30480" lvl="0" indent="-242570" algn="l" rtl="0">
              <a:lnSpc>
                <a:spcPct val="100000"/>
              </a:lnSpc>
              <a:spcBef>
                <a:spcPts val="0"/>
              </a:spcBef>
              <a:spcAft>
                <a:spcPts val="0"/>
              </a:spcAft>
              <a:buNone/>
            </a:pPr>
            <a:r>
              <a:rPr lang="en-US" sz="1200">
                <a:solidFill>
                  <a:srgbClr val="FFFFFF"/>
                </a:solidFill>
                <a:latin typeface="Constantia"/>
                <a:ea typeface="Constantia"/>
                <a:cs typeface="Constantia"/>
                <a:sym typeface="Constantia"/>
              </a:rPr>
              <a:t>Approval needed but would need a qualified scientist form</a:t>
            </a:r>
            <a:endParaRPr sz="1200">
              <a:solidFill>
                <a:schemeClr val="lt1"/>
              </a:solidFill>
              <a:latin typeface="Constantia"/>
              <a:ea typeface="Constantia"/>
              <a:cs typeface="Constantia"/>
              <a:sym typeface="Constantia"/>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81"/>
        <p:cNvGrpSpPr/>
        <p:nvPr/>
      </p:nvGrpSpPr>
      <p:grpSpPr>
        <a:xfrm>
          <a:off x="0" y="0"/>
          <a:ext cx="0" cy="0"/>
          <a:chOff x="0" y="0"/>
          <a:chExt cx="0" cy="0"/>
        </a:xfrm>
      </p:grpSpPr>
      <p:sp>
        <p:nvSpPr>
          <p:cNvPr id="182" name="Google Shape;182;p23"/>
          <p:cNvSpPr txBox="1">
            <a:spLocks noGrp="1"/>
          </p:cNvSpPr>
          <p:nvPr>
            <p:ph type="title"/>
          </p:nvPr>
        </p:nvSpPr>
        <p:spPr>
          <a:xfrm>
            <a:off x="228600" y="457200"/>
            <a:ext cx="8229600" cy="492443"/>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None/>
            </a:pPr>
            <a:r>
              <a:rPr lang="en-US" sz="3200" b="1" i="0" u="none" strike="noStrike" cap="none">
                <a:solidFill>
                  <a:srgbClr val="005490"/>
                </a:solidFill>
                <a:latin typeface="Arial"/>
                <a:ea typeface="Arial"/>
                <a:cs typeface="Arial"/>
                <a:sym typeface="Arial"/>
              </a:rPr>
              <a:t>Form Completion</a:t>
            </a:r>
            <a:endParaRPr sz="3200" b="1" i="0" u="none" strike="noStrike" cap="none">
              <a:solidFill>
                <a:srgbClr val="005490"/>
              </a:solidFill>
              <a:latin typeface="Arial"/>
              <a:ea typeface="Arial"/>
              <a:cs typeface="Arial"/>
              <a:sym typeface="Arial"/>
            </a:endParaRPr>
          </a:p>
        </p:txBody>
      </p:sp>
      <p:sp>
        <p:nvSpPr>
          <p:cNvPr id="183" name="Google Shape;183;p23"/>
          <p:cNvSpPr txBox="1">
            <a:spLocks noGrp="1"/>
          </p:cNvSpPr>
          <p:nvPr>
            <p:ph type="body" idx="1"/>
          </p:nvPr>
        </p:nvSpPr>
        <p:spPr>
          <a:xfrm>
            <a:off x="304800" y="1025843"/>
            <a:ext cx="8382000" cy="7555915"/>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US" sz="2000" b="1" i="0" u="sng" strike="noStrike" cap="none">
                <a:solidFill>
                  <a:schemeClr val="accent4"/>
                </a:solidFill>
                <a:latin typeface="Arial"/>
                <a:ea typeface="Arial"/>
                <a:cs typeface="Arial"/>
                <a:sym typeface="Arial"/>
              </a:rPr>
              <a:t>APPROVAL FORM 1B</a:t>
            </a:r>
            <a:endParaRPr sz="2000" b="1" i="0" u="sng" strike="noStrike" cap="none">
              <a:solidFill>
                <a:schemeClr val="accent4"/>
              </a:solidFill>
              <a:latin typeface="Arial"/>
              <a:ea typeface="Arial"/>
              <a:cs typeface="Arial"/>
              <a:sym typeface="Arial"/>
            </a:endParaRPr>
          </a:p>
          <a:p>
            <a:pPr marL="0" marR="0" lvl="0" indent="0" algn="l" rtl="0">
              <a:spcBef>
                <a:spcPts val="0"/>
              </a:spcBef>
              <a:spcAft>
                <a:spcPts val="0"/>
              </a:spcAft>
              <a:buNone/>
            </a:pPr>
            <a:r>
              <a:rPr lang="en-US" sz="2000" b="0" i="0" u="none" strike="noStrike" cap="none">
                <a:solidFill>
                  <a:srgbClr val="04617B"/>
                </a:solidFill>
                <a:latin typeface="Arial"/>
                <a:ea typeface="Arial"/>
                <a:cs typeface="Arial"/>
                <a:sym typeface="Arial"/>
              </a:rPr>
              <a:t>Students with their parents, will fill out </a:t>
            </a:r>
            <a:r>
              <a:rPr lang="en-US" sz="2000" b="1" i="0" u="none" strike="noStrike" cap="none">
                <a:solidFill>
                  <a:srgbClr val="04617B"/>
                </a:solidFill>
                <a:latin typeface="Arial"/>
                <a:ea typeface="Arial"/>
                <a:cs typeface="Arial"/>
                <a:sym typeface="Arial"/>
              </a:rPr>
              <a:t>Approval Form 1B</a:t>
            </a:r>
            <a:r>
              <a:rPr lang="en-US" sz="2000" b="0" i="0" u="none" strike="noStrike" cap="none">
                <a:solidFill>
                  <a:srgbClr val="04617B"/>
                </a:solidFill>
                <a:latin typeface="Arial"/>
                <a:ea typeface="Arial"/>
                <a:cs typeface="Arial"/>
                <a:sym typeface="Arial"/>
              </a:rPr>
              <a:t>, making sure to include all signatures that the project requires.</a:t>
            </a:r>
            <a:endParaRPr/>
          </a:p>
          <a:p>
            <a:pPr marL="0" marR="0" lvl="0" indent="0" algn="l" rtl="0">
              <a:spcBef>
                <a:spcPts val="0"/>
              </a:spcBef>
              <a:spcAft>
                <a:spcPts val="0"/>
              </a:spcAft>
              <a:buNone/>
            </a:pPr>
            <a:r>
              <a:rPr lang="en-US" sz="2000" b="0" i="0" u="none" strike="noStrike" cap="none">
                <a:solidFill>
                  <a:srgbClr val="04617B"/>
                </a:solidFill>
                <a:latin typeface="Arial"/>
                <a:ea typeface="Arial"/>
                <a:cs typeface="Arial"/>
                <a:sym typeface="Arial"/>
              </a:rPr>
              <a:t>	a. Please note: Question #1 </a:t>
            </a:r>
            <a:r>
              <a:rPr lang="en-US" sz="2000" b="1" i="0" u="sng" strike="noStrike" cap="none">
                <a:solidFill>
                  <a:srgbClr val="C00000"/>
                </a:solidFill>
                <a:latin typeface="Arial"/>
                <a:ea typeface="Arial"/>
                <a:cs typeface="Arial"/>
                <a:sym typeface="Arial"/>
              </a:rPr>
              <a:t>– Student &amp; Parent signatures must be </a:t>
            </a:r>
            <a:r>
              <a:rPr lang="en-US" sz="2000" b="1" i="0" u="sng" strike="noStrike" cap="none">
                <a:solidFill>
                  <a:schemeClr val="accent4"/>
                </a:solidFill>
                <a:latin typeface="Arial"/>
                <a:ea typeface="Arial"/>
                <a:cs typeface="Arial"/>
                <a:sym typeface="Arial"/>
              </a:rPr>
              <a:t>prior</a:t>
            </a:r>
            <a:r>
              <a:rPr lang="en-US" sz="2000" b="1" i="0" u="sng" strike="noStrike" cap="none">
                <a:solidFill>
                  <a:srgbClr val="C00000"/>
                </a:solidFill>
                <a:latin typeface="Arial"/>
                <a:ea typeface="Arial"/>
                <a:cs typeface="Arial"/>
                <a:sym typeface="Arial"/>
              </a:rPr>
              <a:t> to the start of experimentation. </a:t>
            </a:r>
            <a:endParaRPr sz="2000" b="1" i="0" u="sng" strike="noStrike" cap="none">
              <a:solidFill>
                <a:srgbClr val="C00000"/>
              </a:solidFill>
              <a:latin typeface="Arial"/>
              <a:ea typeface="Arial"/>
              <a:cs typeface="Arial"/>
              <a:sym typeface="Arial"/>
            </a:endParaRPr>
          </a:p>
          <a:p>
            <a:pPr marL="0" marR="0" lvl="0" indent="0" algn="l" rtl="0">
              <a:spcBef>
                <a:spcPts val="0"/>
              </a:spcBef>
              <a:spcAft>
                <a:spcPts val="0"/>
              </a:spcAft>
              <a:buNone/>
            </a:pPr>
            <a:r>
              <a:rPr lang="en-US" sz="2000" b="0" i="0" u="none" strike="noStrike" cap="none">
                <a:solidFill>
                  <a:srgbClr val="04617B"/>
                </a:solidFill>
                <a:latin typeface="Arial"/>
                <a:ea typeface="Arial"/>
                <a:cs typeface="Arial"/>
                <a:sym typeface="Arial"/>
              </a:rPr>
              <a:t>	b. Question 2 – If you have determined you need SRC/IRB 	approval, </a:t>
            </a:r>
            <a:r>
              <a:rPr lang="en-US" sz="2000" b="0" i="0" u="sng" strike="noStrike" cap="none">
                <a:solidFill>
                  <a:srgbClr val="C00000"/>
                </a:solidFill>
                <a:latin typeface="Arial"/>
                <a:ea typeface="Arial"/>
                <a:cs typeface="Arial"/>
                <a:sym typeface="Arial"/>
              </a:rPr>
              <a:t>the signatures also need to be prior to experimentation</a:t>
            </a:r>
            <a:r>
              <a:rPr lang="en-US" sz="2000" b="0" i="0" u="none" strike="noStrike" cap="none">
                <a:solidFill>
                  <a:srgbClr val="04617B"/>
                </a:solidFill>
                <a:latin typeface="Arial"/>
                <a:ea typeface="Arial"/>
                <a:cs typeface="Arial"/>
                <a:sym typeface="Arial"/>
              </a:rPr>
              <a:t>. 	</a:t>
            </a:r>
            <a:endParaRPr sz="2000" b="0" i="0" u="none" strike="noStrike" cap="none">
              <a:solidFill>
                <a:srgbClr val="04617B"/>
              </a:solidFill>
              <a:latin typeface="Arial"/>
              <a:ea typeface="Arial"/>
              <a:cs typeface="Arial"/>
              <a:sym typeface="Arial"/>
            </a:endParaRPr>
          </a:p>
          <a:p>
            <a:pPr marL="0" marR="0" lvl="0" indent="0" algn="l" rtl="0">
              <a:spcBef>
                <a:spcPts val="0"/>
              </a:spcBef>
              <a:spcAft>
                <a:spcPts val="0"/>
              </a:spcAft>
              <a:buNone/>
            </a:pPr>
            <a:r>
              <a:rPr lang="en-US" sz="2000" b="0" i="0" u="none" strike="noStrike" cap="none">
                <a:solidFill>
                  <a:srgbClr val="04617B"/>
                </a:solidFill>
                <a:latin typeface="Arial"/>
                <a:ea typeface="Arial"/>
                <a:cs typeface="Arial"/>
                <a:sym typeface="Arial"/>
              </a:rPr>
              <a:t>c. Question 3 –Please leave blank. </a:t>
            </a:r>
            <a:endParaRPr sz="2000" b="0" i="0" u="none" strike="noStrike" cap="none">
              <a:solidFill>
                <a:srgbClr val="04617B"/>
              </a:solidFill>
              <a:latin typeface="Arial"/>
              <a:ea typeface="Arial"/>
              <a:cs typeface="Arial"/>
              <a:sym typeface="Arial"/>
            </a:endParaRPr>
          </a:p>
          <a:p>
            <a:pPr marL="0" marR="0" lvl="0" indent="0" algn="l" rtl="0">
              <a:spcBef>
                <a:spcPts val="0"/>
              </a:spcBef>
              <a:spcAft>
                <a:spcPts val="0"/>
              </a:spcAft>
              <a:buNone/>
            </a:pPr>
            <a:endParaRPr sz="2000" b="0" i="0" u="none" strike="noStrike" cap="none">
              <a:solidFill>
                <a:srgbClr val="04617B"/>
              </a:solidFill>
              <a:latin typeface="Arial"/>
              <a:ea typeface="Arial"/>
              <a:cs typeface="Arial"/>
              <a:sym typeface="Arial"/>
            </a:endParaRPr>
          </a:p>
          <a:p>
            <a:pPr marL="0" marR="0" lvl="0" indent="0" algn="l" rtl="0">
              <a:spcBef>
                <a:spcPts val="0"/>
              </a:spcBef>
              <a:spcAft>
                <a:spcPts val="0"/>
              </a:spcAft>
              <a:buNone/>
            </a:pPr>
            <a:r>
              <a:rPr lang="en-US" sz="2000" b="1" i="0" u="sng" strike="noStrike" cap="none">
                <a:solidFill>
                  <a:schemeClr val="accent4"/>
                </a:solidFill>
                <a:latin typeface="Arial"/>
                <a:ea typeface="Arial"/>
                <a:cs typeface="Arial"/>
                <a:sym typeface="Arial"/>
              </a:rPr>
              <a:t>Checklist for Adult Sponsor- Form 1</a:t>
            </a:r>
            <a:endParaRPr sz="2000" b="0" i="0" u="none" strike="noStrike" cap="none">
              <a:solidFill>
                <a:schemeClr val="accent4"/>
              </a:solidFill>
              <a:latin typeface="Arial"/>
              <a:ea typeface="Arial"/>
              <a:cs typeface="Arial"/>
              <a:sym typeface="Arial"/>
            </a:endParaRPr>
          </a:p>
          <a:p>
            <a:pPr marL="0" marR="0" lvl="0" indent="0" algn="l" rtl="0">
              <a:spcBef>
                <a:spcPts val="0"/>
              </a:spcBef>
              <a:spcAft>
                <a:spcPts val="0"/>
              </a:spcAft>
              <a:buNone/>
            </a:pPr>
            <a:r>
              <a:rPr lang="en-US" sz="2000" b="0" i="0" u="none" strike="noStrike" cap="none">
                <a:solidFill>
                  <a:srgbClr val="04617B"/>
                </a:solidFill>
                <a:latin typeface="Arial"/>
                <a:ea typeface="Arial"/>
                <a:cs typeface="Arial"/>
                <a:sym typeface="Arial"/>
              </a:rPr>
              <a:t>Your Adult Sponsor needs to complete </a:t>
            </a:r>
            <a:r>
              <a:rPr lang="en-US" sz="2000" b="1" i="0" u="sng" strike="noStrike" cap="none">
                <a:solidFill>
                  <a:srgbClr val="C00000"/>
                </a:solidFill>
                <a:latin typeface="Arial"/>
                <a:ea typeface="Arial"/>
                <a:cs typeface="Arial"/>
                <a:sym typeface="Arial"/>
              </a:rPr>
              <a:t>the Checklist for Adult Sponsor Form 1 and it must be signed prior to the start of experimentation</a:t>
            </a:r>
            <a:r>
              <a:rPr lang="en-US" sz="2000" b="0" i="0" u="none" strike="noStrike" cap="none">
                <a:solidFill>
                  <a:srgbClr val="04617B"/>
                </a:solidFill>
                <a:latin typeface="Arial"/>
                <a:ea typeface="Arial"/>
                <a:cs typeface="Arial"/>
                <a:sym typeface="Arial"/>
              </a:rPr>
              <a:t>. They will do this using the answers from Form 1A and the student Research Plan.</a:t>
            </a:r>
            <a:endParaRPr/>
          </a:p>
          <a:p>
            <a:pPr marL="0" marR="0" lvl="0" indent="0" algn="l" rtl="0">
              <a:spcBef>
                <a:spcPts val="0"/>
              </a:spcBef>
              <a:spcAft>
                <a:spcPts val="0"/>
              </a:spcAft>
              <a:buNone/>
            </a:pPr>
            <a:endParaRPr sz="2000" b="0" i="0" u="none" strike="noStrike" cap="none">
              <a:solidFill>
                <a:srgbClr val="04617B"/>
              </a:solidFill>
              <a:latin typeface="Arial"/>
              <a:ea typeface="Arial"/>
              <a:cs typeface="Arial"/>
              <a:sym typeface="Arial"/>
            </a:endParaRPr>
          </a:p>
          <a:p>
            <a:pPr marL="0" marR="0" lvl="0" indent="0" algn="l" rtl="0">
              <a:spcBef>
                <a:spcPts val="0"/>
              </a:spcBef>
              <a:spcAft>
                <a:spcPts val="0"/>
              </a:spcAft>
              <a:buNone/>
            </a:pPr>
            <a:r>
              <a:rPr lang="en-US" sz="2000" b="1" i="0" u="sng" strike="noStrike" cap="none">
                <a:solidFill>
                  <a:schemeClr val="accent4"/>
                </a:solidFill>
                <a:latin typeface="Arial"/>
                <a:ea typeface="Arial"/>
                <a:cs typeface="Arial"/>
                <a:sym typeface="Arial"/>
              </a:rPr>
              <a:t>Risk Assessment Form 3</a:t>
            </a:r>
            <a:endParaRPr sz="2000" b="1" i="0" u="sng" strike="noStrike" cap="none">
              <a:solidFill>
                <a:schemeClr val="accent4"/>
              </a:solidFill>
              <a:latin typeface="Arial"/>
              <a:ea typeface="Arial"/>
              <a:cs typeface="Arial"/>
              <a:sym typeface="Arial"/>
            </a:endParaRPr>
          </a:p>
          <a:p>
            <a:pPr marL="0" marR="0" lvl="0" indent="0" algn="l" rtl="0">
              <a:spcBef>
                <a:spcPts val="0"/>
              </a:spcBef>
              <a:spcAft>
                <a:spcPts val="0"/>
              </a:spcAft>
              <a:buNone/>
            </a:pPr>
            <a:r>
              <a:rPr lang="en-US" sz="2000" b="0" i="0" u="none" strike="noStrike" cap="none">
                <a:solidFill>
                  <a:srgbClr val="04617B"/>
                </a:solidFill>
                <a:latin typeface="Arial"/>
                <a:ea typeface="Arial"/>
                <a:cs typeface="Arial"/>
                <a:sym typeface="Arial"/>
              </a:rPr>
              <a:t>All students in DCSS should complete the Risk Assessment Form 3. This is done by the student in collaboration with the person that will supervise the project.  </a:t>
            </a:r>
            <a:r>
              <a:rPr lang="en-US" sz="2000" b="1" i="0" u="none" strike="noStrike" cap="none">
                <a:solidFill>
                  <a:srgbClr val="C00000"/>
                </a:solidFill>
                <a:latin typeface="Arial"/>
                <a:ea typeface="Arial"/>
                <a:cs typeface="Arial"/>
                <a:sym typeface="Arial"/>
              </a:rPr>
              <a:t>Form must be signed prior to the start of the Experiment.</a:t>
            </a:r>
            <a:endParaRPr/>
          </a:p>
          <a:p>
            <a:pPr marL="0" marR="0" lvl="0" indent="0" algn="l" rtl="0">
              <a:spcBef>
                <a:spcPts val="0"/>
              </a:spcBef>
              <a:spcAft>
                <a:spcPts val="0"/>
              </a:spcAft>
              <a:buNone/>
            </a:pPr>
            <a:endParaRPr sz="2000" b="0" i="0" u="none" strike="noStrike" cap="none">
              <a:solidFill>
                <a:srgbClr val="04617B"/>
              </a:solidFill>
              <a:latin typeface="Arial"/>
              <a:ea typeface="Arial"/>
              <a:cs typeface="Arial"/>
              <a:sym typeface="Arial"/>
            </a:endParaRPr>
          </a:p>
          <a:p>
            <a:pPr marL="0" marR="0" lvl="0" indent="0" algn="l" rtl="0">
              <a:spcBef>
                <a:spcPts val="0"/>
              </a:spcBef>
              <a:spcAft>
                <a:spcPts val="0"/>
              </a:spcAft>
              <a:buNone/>
            </a:pPr>
            <a:endParaRPr sz="2000" b="0" i="0" u="none" strike="noStrike" cap="none">
              <a:solidFill>
                <a:srgbClr val="04617B"/>
              </a:solidFill>
              <a:latin typeface="Arial"/>
              <a:ea typeface="Arial"/>
              <a:cs typeface="Arial"/>
              <a:sym typeface="Arial"/>
            </a:endParaRPr>
          </a:p>
          <a:p>
            <a:pPr marL="0" marR="0" lvl="0" indent="0" algn="l" rtl="0">
              <a:spcBef>
                <a:spcPts val="0"/>
              </a:spcBef>
              <a:spcAft>
                <a:spcPts val="0"/>
              </a:spcAft>
              <a:buNone/>
            </a:pPr>
            <a:endParaRPr sz="2000" b="0" i="0" u="none" strike="noStrike" cap="none">
              <a:solidFill>
                <a:srgbClr val="04617B"/>
              </a:solidFill>
              <a:latin typeface="Arial"/>
              <a:ea typeface="Arial"/>
              <a:cs typeface="Arial"/>
              <a:sym typeface="Arial"/>
            </a:endParaRPr>
          </a:p>
          <a:p>
            <a:pPr marL="0" marR="0" lvl="0" indent="0" algn="l" rtl="0">
              <a:spcBef>
                <a:spcPts val="0"/>
              </a:spcBef>
              <a:spcAft>
                <a:spcPts val="0"/>
              </a:spcAft>
              <a:buNone/>
            </a:pPr>
            <a:endParaRPr sz="2000" b="0" i="0" u="none" strike="noStrike" cap="none">
              <a:solidFill>
                <a:srgbClr val="04617B"/>
              </a:solidFill>
              <a:latin typeface="Arial"/>
              <a:ea typeface="Arial"/>
              <a:cs typeface="Arial"/>
              <a:sym typeface="Arial"/>
            </a:endParaRPr>
          </a:p>
          <a:p>
            <a:pPr marL="0" marR="0" lvl="0" indent="0" algn="l" rtl="0">
              <a:spcBef>
                <a:spcPts val="0"/>
              </a:spcBef>
              <a:spcAft>
                <a:spcPts val="0"/>
              </a:spcAft>
              <a:buNone/>
            </a:pPr>
            <a:endParaRPr sz="2000" b="0" i="0" u="none" strike="noStrike" cap="none">
              <a:solidFill>
                <a:srgbClr val="04617B"/>
              </a:solidFill>
              <a:latin typeface="Arial"/>
              <a:ea typeface="Arial"/>
              <a:cs typeface="Arial"/>
              <a:sym typeface="Arial"/>
            </a:endParaRPr>
          </a:p>
          <a:p>
            <a:pPr marL="0" marR="0" lvl="0" indent="0" algn="l" rtl="0">
              <a:spcBef>
                <a:spcPts val="0"/>
              </a:spcBef>
              <a:spcAft>
                <a:spcPts val="0"/>
              </a:spcAft>
              <a:buNone/>
            </a:pPr>
            <a:endParaRPr sz="1100" b="0" i="0" u="none" strike="noStrike" cap="none">
              <a:solidFill>
                <a:srgbClr val="04617B"/>
              </a:solidFill>
              <a:latin typeface="Arial"/>
              <a:ea typeface="Arial"/>
              <a:cs typeface="Arial"/>
              <a:sym typeface="Aria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87"/>
        <p:cNvGrpSpPr/>
        <p:nvPr/>
      </p:nvGrpSpPr>
      <p:grpSpPr>
        <a:xfrm>
          <a:off x="0" y="0"/>
          <a:ext cx="0" cy="0"/>
          <a:chOff x="0" y="0"/>
          <a:chExt cx="0" cy="0"/>
        </a:xfrm>
      </p:grpSpPr>
      <p:sp>
        <p:nvSpPr>
          <p:cNvPr id="188" name="Google Shape;188;p24"/>
          <p:cNvSpPr txBox="1"/>
          <p:nvPr/>
        </p:nvSpPr>
        <p:spPr>
          <a:xfrm>
            <a:off x="2928626" y="2504975"/>
            <a:ext cx="4079700" cy="1662000"/>
          </a:xfrm>
          <a:prstGeom prst="rect">
            <a:avLst/>
          </a:prstGeom>
          <a:noFill/>
          <a:ln>
            <a:noFill/>
          </a:ln>
        </p:spPr>
        <p:txBody>
          <a:bodyPr spcFirstLastPara="1" wrap="square" lIns="0" tIns="0" rIns="0" bIns="0" anchor="t" anchorCtr="0">
            <a:noAutofit/>
          </a:bodyPr>
          <a:lstStyle/>
          <a:p>
            <a:pPr marL="12065" marR="5080" lvl="0" indent="-1269" algn="ctr" rtl="0">
              <a:lnSpc>
                <a:spcPct val="100000"/>
              </a:lnSpc>
              <a:spcBef>
                <a:spcPts val="0"/>
              </a:spcBef>
              <a:spcAft>
                <a:spcPts val="0"/>
              </a:spcAft>
              <a:buNone/>
            </a:pPr>
            <a:r>
              <a:rPr lang="en-US" sz="5400" b="1">
                <a:solidFill>
                  <a:srgbClr val="005490"/>
                </a:solidFill>
                <a:latin typeface="Arial"/>
                <a:ea typeface="Arial"/>
                <a:cs typeface="Arial"/>
                <a:sym typeface="Arial"/>
              </a:rPr>
              <a:t>Required Paperwork</a:t>
            </a:r>
            <a:endParaRPr sz="5400">
              <a:solidFill>
                <a:schemeClr val="dk1"/>
              </a:solidFill>
              <a:latin typeface="Arial"/>
              <a:ea typeface="Arial"/>
              <a:cs typeface="Arial"/>
              <a:sym typeface="Aria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92"/>
        <p:cNvGrpSpPr/>
        <p:nvPr/>
      </p:nvGrpSpPr>
      <p:grpSpPr>
        <a:xfrm>
          <a:off x="0" y="0"/>
          <a:ext cx="0" cy="0"/>
          <a:chOff x="0" y="0"/>
          <a:chExt cx="0" cy="0"/>
        </a:xfrm>
      </p:grpSpPr>
      <p:sp>
        <p:nvSpPr>
          <p:cNvPr id="193" name="Google Shape;193;p25"/>
          <p:cNvSpPr/>
          <p:nvPr/>
        </p:nvSpPr>
        <p:spPr>
          <a:xfrm>
            <a:off x="609600" y="1524000"/>
            <a:ext cx="8305800" cy="5539978"/>
          </a:xfrm>
          <a:prstGeom prst="rect">
            <a:avLst/>
          </a:prstGeom>
          <a:noFill/>
          <a:ln>
            <a:noFill/>
          </a:ln>
        </p:spPr>
        <p:txBody>
          <a:bodyPr spcFirstLastPara="1" wrap="square" lIns="91425" tIns="45700" rIns="91425" bIns="45700" anchor="t" anchorCtr="0">
            <a:noAutofit/>
          </a:bodyPr>
          <a:lstStyle/>
          <a:p>
            <a:pPr marL="12065" marR="5080" lvl="0" indent="-635" algn="l" rtl="0">
              <a:lnSpc>
                <a:spcPct val="100000"/>
              </a:lnSpc>
              <a:spcBef>
                <a:spcPts val="0"/>
              </a:spcBef>
              <a:spcAft>
                <a:spcPts val="0"/>
              </a:spcAft>
              <a:buNone/>
            </a:pPr>
            <a:endParaRPr sz="1800" b="1">
              <a:solidFill>
                <a:srgbClr val="005490"/>
              </a:solidFill>
              <a:latin typeface="Arial"/>
              <a:ea typeface="Arial"/>
              <a:cs typeface="Arial"/>
              <a:sym typeface="Arial"/>
            </a:endParaRPr>
          </a:p>
          <a:p>
            <a:pPr marL="12065" marR="5080" lvl="0" indent="-635" algn="l" rtl="0">
              <a:lnSpc>
                <a:spcPct val="100000"/>
              </a:lnSpc>
              <a:spcBef>
                <a:spcPts val="0"/>
              </a:spcBef>
              <a:spcAft>
                <a:spcPts val="0"/>
              </a:spcAft>
              <a:buNone/>
            </a:pPr>
            <a:r>
              <a:rPr lang="en-US" sz="2000" b="1">
                <a:solidFill>
                  <a:srgbClr val="005490"/>
                </a:solidFill>
                <a:latin typeface="Arial"/>
                <a:ea typeface="Arial"/>
                <a:cs typeface="Arial"/>
                <a:sym typeface="Arial"/>
              </a:rPr>
              <a:t>Once you submit your project proposal to your teacher, she/he will either approve it or will determine it requires SRC/IRB pre-approval BEFORE you begin your experimentation.  The Rule Wizard, Project Proposal and the Flow Chart will indicate this.</a:t>
            </a:r>
            <a:endParaRPr/>
          </a:p>
          <a:p>
            <a:pPr marL="12065" marR="5080" lvl="0" indent="-635" algn="l" rtl="0">
              <a:lnSpc>
                <a:spcPct val="100000"/>
              </a:lnSpc>
              <a:spcBef>
                <a:spcPts val="0"/>
              </a:spcBef>
              <a:spcAft>
                <a:spcPts val="0"/>
              </a:spcAft>
              <a:buNone/>
            </a:pPr>
            <a:endParaRPr sz="2000" b="1">
              <a:solidFill>
                <a:srgbClr val="005490"/>
              </a:solidFill>
              <a:latin typeface="Arial"/>
              <a:ea typeface="Arial"/>
              <a:cs typeface="Arial"/>
              <a:sym typeface="Arial"/>
            </a:endParaRPr>
          </a:p>
          <a:p>
            <a:pPr marL="12065" marR="5080" lvl="0" indent="-635" algn="l" rtl="0">
              <a:lnSpc>
                <a:spcPct val="100000"/>
              </a:lnSpc>
              <a:spcBef>
                <a:spcPts val="0"/>
              </a:spcBef>
              <a:spcAft>
                <a:spcPts val="0"/>
              </a:spcAft>
              <a:buNone/>
            </a:pPr>
            <a:r>
              <a:rPr lang="en-US" sz="2000" b="1">
                <a:solidFill>
                  <a:srgbClr val="C00000"/>
                </a:solidFill>
                <a:latin typeface="Arial"/>
                <a:ea typeface="Arial"/>
                <a:cs typeface="Arial"/>
                <a:sym typeface="Arial"/>
              </a:rPr>
              <a:t>If that is the case, DO NOT BEGIN YOUR EXPERIMENT YET!!!! Your teacher will scan your proposal and email </a:t>
            </a:r>
            <a:r>
              <a:rPr lang="en-US" sz="2000" b="1" u="sng">
                <a:solidFill>
                  <a:schemeClr val="hlink"/>
                </a:solidFill>
                <a:latin typeface="Arial"/>
                <a:ea typeface="Arial"/>
                <a:cs typeface="Arial"/>
                <a:sym typeface="Arial"/>
                <a:hlinkClick r:id="rId3"/>
              </a:rPr>
              <a:t>pamela.walker@dcssga.org</a:t>
            </a:r>
            <a:r>
              <a:rPr lang="en-US" sz="2000" b="1">
                <a:solidFill>
                  <a:srgbClr val="C00000"/>
                </a:solidFill>
                <a:latin typeface="Arial"/>
                <a:ea typeface="Arial"/>
                <a:cs typeface="Arial"/>
                <a:sym typeface="Arial"/>
              </a:rPr>
              <a:t> </a:t>
            </a:r>
            <a:r>
              <a:rPr lang="en-US" sz="2000" b="1">
                <a:solidFill>
                  <a:srgbClr val="005490"/>
                </a:solidFill>
                <a:latin typeface="Arial"/>
                <a:ea typeface="Arial"/>
                <a:cs typeface="Arial"/>
                <a:sym typeface="Arial"/>
              </a:rPr>
              <a:t>She will send the proposal to committee members and respond to you within 5-7 days if your project is acceptable or what adjustments need to be made to it.  The committee members will provide the needed signatures where required.</a:t>
            </a:r>
            <a:endParaRPr/>
          </a:p>
          <a:p>
            <a:pPr marL="0" marR="0" lvl="0" indent="0" algn="l" rtl="0">
              <a:spcBef>
                <a:spcPts val="0"/>
              </a:spcBef>
              <a:spcAft>
                <a:spcPts val="0"/>
              </a:spcAft>
              <a:buNone/>
            </a:pPr>
            <a:endParaRPr sz="2400" b="1" u="sng">
              <a:solidFill>
                <a:schemeClr val="dk1"/>
              </a:solidFill>
              <a:latin typeface="Calibri"/>
              <a:ea typeface="Calibri"/>
              <a:cs typeface="Calibri"/>
              <a:sym typeface="Calibri"/>
            </a:endParaRPr>
          </a:p>
          <a:p>
            <a:pPr marL="0" marR="0" lvl="0" indent="0" algn="l" rtl="0">
              <a:spcBef>
                <a:spcPts val="0"/>
              </a:spcBef>
              <a:spcAft>
                <a:spcPts val="0"/>
              </a:spcAft>
              <a:buNone/>
            </a:pPr>
            <a:r>
              <a:rPr lang="en-US" sz="2400">
                <a:solidFill>
                  <a:schemeClr val="dk1"/>
                </a:solidFill>
                <a:latin typeface="Calibri"/>
                <a:ea typeface="Calibri"/>
                <a:cs typeface="Calibri"/>
                <a:sym typeface="Calibri"/>
              </a:rPr>
              <a:t>   </a:t>
            </a:r>
            <a:r>
              <a:rPr lang="en-US" sz="2400" b="1">
                <a:solidFill>
                  <a:schemeClr val="accent4"/>
                </a:solidFill>
                <a:latin typeface="Calibri"/>
                <a:ea typeface="Calibri"/>
                <a:cs typeface="Calibri"/>
                <a:sym typeface="Calibri"/>
              </a:rPr>
              <a:t>(See the flow chart that follows to double check if your project needs SRC approval.  It never hurts to double check)</a:t>
            </a:r>
            <a:endParaRPr/>
          </a:p>
          <a:p>
            <a:pPr marL="12065" marR="5080" lvl="0" indent="-635" algn="l" rtl="0">
              <a:lnSpc>
                <a:spcPct val="100000"/>
              </a:lnSpc>
              <a:spcBef>
                <a:spcPts val="0"/>
              </a:spcBef>
              <a:spcAft>
                <a:spcPts val="0"/>
              </a:spcAft>
              <a:buNone/>
            </a:pPr>
            <a:endParaRPr sz="2400" b="1">
              <a:solidFill>
                <a:srgbClr val="005490"/>
              </a:solidFill>
              <a:latin typeface="Arial"/>
              <a:ea typeface="Arial"/>
              <a:cs typeface="Arial"/>
              <a:sym typeface="Arial"/>
            </a:endParaRPr>
          </a:p>
        </p:txBody>
      </p:sp>
      <p:sp>
        <p:nvSpPr>
          <p:cNvPr id="194" name="Google Shape;194;p25"/>
          <p:cNvSpPr txBox="1"/>
          <p:nvPr/>
        </p:nvSpPr>
        <p:spPr>
          <a:xfrm>
            <a:off x="609600" y="609600"/>
            <a:ext cx="7924800" cy="830997"/>
          </a:xfrm>
          <a:prstGeom prst="rect">
            <a:avLst/>
          </a:prstGeom>
          <a:noFill/>
          <a:ln>
            <a:noFill/>
          </a:ln>
        </p:spPr>
        <p:txBody>
          <a:bodyPr spcFirstLastPara="1" wrap="square" lIns="0" tIns="0" rIns="0" bIns="0" anchor="t" anchorCtr="0">
            <a:noAutofit/>
          </a:bodyPr>
          <a:lstStyle/>
          <a:p>
            <a:pPr marL="12065" marR="5080" lvl="0" indent="-1269" algn="ctr" rtl="0">
              <a:lnSpc>
                <a:spcPct val="100000"/>
              </a:lnSpc>
              <a:spcBef>
                <a:spcPts val="0"/>
              </a:spcBef>
              <a:spcAft>
                <a:spcPts val="0"/>
              </a:spcAft>
              <a:buNone/>
            </a:pPr>
            <a:r>
              <a:rPr lang="en-US" sz="5400" b="1">
                <a:solidFill>
                  <a:srgbClr val="005490"/>
                </a:solidFill>
                <a:latin typeface="Arial"/>
                <a:ea typeface="Arial"/>
                <a:cs typeface="Arial"/>
                <a:sym typeface="Arial"/>
              </a:rPr>
              <a:t>SRC/IRB prior Approval</a:t>
            </a:r>
            <a:endParaRPr sz="5400">
              <a:solidFill>
                <a:schemeClr val="dk1"/>
              </a:solidFill>
              <a:latin typeface="Arial"/>
              <a:ea typeface="Arial"/>
              <a:cs typeface="Arial"/>
              <a:sym typeface="Aria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98"/>
        <p:cNvGrpSpPr/>
        <p:nvPr/>
      </p:nvGrpSpPr>
      <p:grpSpPr>
        <a:xfrm>
          <a:off x="0" y="0"/>
          <a:ext cx="0" cy="0"/>
          <a:chOff x="0" y="0"/>
          <a:chExt cx="0" cy="0"/>
        </a:xfrm>
      </p:grpSpPr>
      <p:pic>
        <p:nvPicPr>
          <p:cNvPr id="199" name="Google Shape;199;p26"/>
          <p:cNvPicPr preferRelativeResize="0"/>
          <p:nvPr/>
        </p:nvPicPr>
        <p:blipFill rotWithShape="1">
          <a:blip r:embed="rId3">
            <a:alphaModFix/>
          </a:blip>
          <a:srcRect/>
          <a:stretch/>
        </p:blipFill>
        <p:spPr>
          <a:xfrm>
            <a:off x="304800" y="761999"/>
            <a:ext cx="8534400" cy="6019801"/>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03"/>
        <p:cNvGrpSpPr/>
        <p:nvPr/>
      </p:nvGrpSpPr>
      <p:grpSpPr>
        <a:xfrm>
          <a:off x="0" y="0"/>
          <a:ext cx="0" cy="0"/>
          <a:chOff x="0" y="0"/>
          <a:chExt cx="0" cy="0"/>
        </a:xfrm>
      </p:grpSpPr>
      <p:sp>
        <p:nvSpPr>
          <p:cNvPr id="204" name="Google Shape;204;p27"/>
          <p:cNvSpPr txBox="1">
            <a:spLocks noGrp="1"/>
          </p:cNvSpPr>
          <p:nvPr>
            <p:ph type="title"/>
          </p:nvPr>
        </p:nvSpPr>
        <p:spPr>
          <a:xfrm>
            <a:off x="457200" y="762000"/>
            <a:ext cx="8686800" cy="369332"/>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US" sz="2400" b="1" i="0" u="sng" strike="noStrike" cap="none">
                <a:solidFill>
                  <a:srgbClr val="005490"/>
                </a:solidFill>
                <a:latin typeface="Arial"/>
                <a:ea typeface="Arial"/>
                <a:cs typeface="Arial"/>
                <a:sym typeface="Arial"/>
              </a:rPr>
              <a:t>Forms that apply to all projects advancing past District</a:t>
            </a:r>
            <a:endParaRPr sz="2400" b="1" i="0" u="sng" strike="noStrike" cap="none">
              <a:solidFill>
                <a:srgbClr val="005490"/>
              </a:solidFill>
              <a:latin typeface="Arial"/>
              <a:ea typeface="Arial"/>
              <a:cs typeface="Arial"/>
              <a:sym typeface="Arial"/>
            </a:endParaRPr>
          </a:p>
        </p:txBody>
      </p:sp>
      <p:sp>
        <p:nvSpPr>
          <p:cNvPr id="205" name="Google Shape;205;p27"/>
          <p:cNvSpPr txBox="1">
            <a:spLocks noGrp="1"/>
          </p:cNvSpPr>
          <p:nvPr>
            <p:ph type="body" idx="1"/>
          </p:nvPr>
        </p:nvSpPr>
        <p:spPr>
          <a:xfrm>
            <a:off x="304800" y="1295400"/>
            <a:ext cx="8610600" cy="5324535"/>
          </a:xfrm>
          <a:prstGeom prst="rect">
            <a:avLst/>
          </a:prstGeom>
          <a:noFill/>
          <a:ln>
            <a:noFill/>
          </a:ln>
        </p:spPr>
        <p:txBody>
          <a:bodyPr spcFirstLastPara="1" wrap="square" lIns="0" tIns="0" rIns="0" bIns="0" anchor="t" anchorCtr="0">
            <a:noAutofit/>
          </a:bodyPr>
          <a:lstStyle/>
          <a:p>
            <a:pPr marL="342900" marR="0" lvl="0" indent="-342900" algn="l" rtl="0">
              <a:spcBef>
                <a:spcPts val="0"/>
              </a:spcBef>
              <a:spcAft>
                <a:spcPts val="0"/>
              </a:spcAft>
              <a:buClr>
                <a:srgbClr val="04617B"/>
              </a:buClr>
              <a:buSzPts val="2000"/>
              <a:buFont typeface="Arial"/>
              <a:buChar char="•"/>
            </a:pPr>
            <a:r>
              <a:rPr lang="en-US" sz="2000" b="1" i="0" u="none" strike="noStrike" cap="none">
                <a:solidFill>
                  <a:srgbClr val="04617B"/>
                </a:solidFill>
                <a:latin typeface="Arial"/>
                <a:ea typeface="Arial"/>
                <a:cs typeface="Arial"/>
                <a:sym typeface="Arial"/>
              </a:rPr>
              <a:t>Official Abstract Form </a:t>
            </a:r>
            <a:r>
              <a:rPr lang="en-US" sz="2000" b="0" i="0" u="none" strike="noStrike" cap="none">
                <a:solidFill>
                  <a:srgbClr val="04617B"/>
                </a:solidFill>
                <a:latin typeface="Arial"/>
                <a:ea typeface="Arial"/>
                <a:cs typeface="Arial"/>
                <a:sym typeface="Arial"/>
              </a:rPr>
              <a:t>(complete after experimentation is complete)</a:t>
            </a:r>
            <a:endParaRPr/>
          </a:p>
          <a:p>
            <a:pPr marL="0" marR="0" lvl="0" indent="0" algn="l" rtl="0">
              <a:spcBef>
                <a:spcPts val="0"/>
              </a:spcBef>
              <a:spcAft>
                <a:spcPts val="0"/>
              </a:spcAft>
              <a:buNone/>
            </a:pPr>
            <a:r>
              <a:rPr lang="en-US" sz="1400" b="0" i="0" u="sng" strike="noStrike" cap="none">
                <a:solidFill>
                  <a:schemeClr val="hlink"/>
                </a:solidFill>
                <a:latin typeface="Arial"/>
                <a:ea typeface="Arial"/>
                <a:cs typeface="Arial"/>
                <a:sym typeface="Arial"/>
                <a:hlinkClick r:id="rId3"/>
              </a:rPr>
              <a:t>http://www.georgiacenter.uga.edu/sites/default/files/gsef-2018-abstract.pdf</a:t>
            </a:r>
            <a:endParaRPr sz="1400" b="0" i="0" u="none" strike="noStrike" cap="none">
              <a:solidFill>
                <a:srgbClr val="04617B"/>
              </a:solidFill>
              <a:latin typeface="Arial"/>
              <a:ea typeface="Arial"/>
              <a:cs typeface="Arial"/>
              <a:sym typeface="Arial"/>
            </a:endParaRPr>
          </a:p>
          <a:p>
            <a:pPr marL="0" marR="0" lvl="0" indent="0" algn="l" rtl="0">
              <a:spcBef>
                <a:spcPts val="0"/>
              </a:spcBef>
              <a:spcAft>
                <a:spcPts val="0"/>
              </a:spcAft>
              <a:buNone/>
            </a:pPr>
            <a:endParaRPr sz="1400" b="0" i="0" u="none" strike="noStrike" cap="none">
              <a:solidFill>
                <a:srgbClr val="04617B"/>
              </a:solidFill>
              <a:latin typeface="Arial"/>
              <a:ea typeface="Arial"/>
              <a:cs typeface="Arial"/>
              <a:sym typeface="Arial"/>
            </a:endParaRPr>
          </a:p>
          <a:p>
            <a:pPr marL="342900" marR="0" lvl="0" indent="-342900" algn="l" rtl="0">
              <a:spcBef>
                <a:spcPts val="0"/>
              </a:spcBef>
              <a:spcAft>
                <a:spcPts val="0"/>
              </a:spcAft>
              <a:buClr>
                <a:srgbClr val="04617B"/>
              </a:buClr>
              <a:buSzPts val="2000"/>
              <a:buFont typeface="Arial"/>
              <a:buChar char="•"/>
            </a:pPr>
            <a:r>
              <a:rPr lang="en-US" sz="2000" b="1" i="0" u="none" strike="noStrike" cap="none">
                <a:solidFill>
                  <a:srgbClr val="04617B"/>
                </a:solidFill>
                <a:latin typeface="Arial"/>
                <a:ea typeface="Arial"/>
                <a:cs typeface="Arial"/>
                <a:sym typeface="Arial"/>
              </a:rPr>
              <a:t>Checklist for Adult Sponsor (Form 1)</a:t>
            </a:r>
            <a:r>
              <a:rPr lang="en-US" sz="2000" b="0" i="0" u="none" strike="noStrike" cap="none">
                <a:solidFill>
                  <a:srgbClr val="04617B"/>
                </a:solidFill>
                <a:latin typeface="Arial"/>
                <a:ea typeface="Arial"/>
                <a:cs typeface="Arial"/>
                <a:sym typeface="Arial"/>
              </a:rPr>
              <a:t> – 1 per project -Must be signed </a:t>
            </a:r>
            <a:r>
              <a:rPr lang="en-US" sz="2000" b="1" i="0" u="sng" strike="noStrike" cap="none">
                <a:solidFill>
                  <a:srgbClr val="C00000"/>
                </a:solidFill>
                <a:latin typeface="Arial"/>
                <a:ea typeface="Arial"/>
                <a:cs typeface="Arial"/>
                <a:sym typeface="Arial"/>
              </a:rPr>
              <a:t>BEFORE experimentation begins </a:t>
            </a:r>
            <a:r>
              <a:rPr lang="en-US" sz="2000" b="0" i="0" u="none" strike="noStrike" cap="none">
                <a:solidFill>
                  <a:srgbClr val="04617B"/>
                </a:solidFill>
                <a:latin typeface="Arial"/>
                <a:ea typeface="Arial"/>
                <a:cs typeface="Arial"/>
                <a:sym typeface="Arial"/>
              </a:rPr>
              <a:t>(check dates/signatures) </a:t>
            </a:r>
            <a:endParaRPr/>
          </a:p>
          <a:p>
            <a:pPr marL="0" marR="0" lvl="0" indent="0" algn="l" rtl="0">
              <a:spcBef>
                <a:spcPts val="0"/>
              </a:spcBef>
              <a:spcAft>
                <a:spcPts val="0"/>
              </a:spcAft>
              <a:buNone/>
            </a:pPr>
            <a:r>
              <a:rPr lang="en-US" sz="1400" b="0" i="0" u="sng" strike="noStrike" cap="none">
                <a:solidFill>
                  <a:schemeClr val="hlink"/>
                </a:solidFill>
                <a:latin typeface="Arial"/>
                <a:ea typeface="Arial"/>
                <a:cs typeface="Arial"/>
                <a:sym typeface="Arial"/>
                <a:hlinkClick r:id="rId3"/>
              </a:rPr>
              <a:t>http://www.georgiacenter.uga.edu/sites/default/files/gsef-2018-abstract.pdf</a:t>
            </a:r>
            <a:endParaRPr sz="1400" b="0" i="0" u="none" strike="noStrike" cap="none">
              <a:solidFill>
                <a:srgbClr val="04617B"/>
              </a:solidFill>
              <a:latin typeface="Arial"/>
              <a:ea typeface="Arial"/>
              <a:cs typeface="Arial"/>
              <a:sym typeface="Arial"/>
            </a:endParaRPr>
          </a:p>
          <a:p>
            <a:pPr marL="0" marR="0" lvl="0" indent="0" algn="l" rtl="0">
              <a:spcBef>
                <a:spcPts val="0"/>
              </a:spcBef>
              <a:spcAft>
                <a:spcPts val="0"/>
              </a:spcAft>
              <a:buNone/>
            </a:pPr>
            <a:endParaRPr sz="1400" b="0" i="0" u="none" strike="noStrike" cap="none">
              <a:solidFill>
                <a:srgbClr val="04617B"/>
              </a:solidFill>
              <a:latin typeface="Arial"/>
              <a:ea typeface="Arial"/>
              <a:cs typeface="Arial"/>
              <a:sym typeface="Arial"/>
            </a:endParaRPr>
          </a:p>
          <a:p>
            <a:pPr marL="342900" marR="0" lvl="0" indent="-342900" algn="l" rtl="0">
              <a:spcBef>
                <a:spcPts val="0"/>
              </a:spcBef>
              <a:spcAft>
                <a:spcPts val="0"/>
              </a:spcAft>
              <a:buClr>
                <a:srgbClr val="04617B"/>
              </a:buClr>
              <a:buSzPts val="2000"/>
              <a:buFont typeface="Arial"/>
              <a:buChar char="•"/>
            </a:pPr>
            <a:r>
              <a:rPr lang="en-US" sz="2000" b="1" i="0" u="none" strike="noStrike" cap="none">
                <a:solidFill>
                  <a:srgbClr val="04617B"/>
                </a:solidFill>
                <a:latin typeface="Arial"/>
                <a:ea typeface="Arial"/>
                <a:cs typeface="Arial"/>
                <a:sym typeface="Arial"/>
              </a:rPr>
              <a:t>Student Checklist (Form 1 A)</a:t>
            </a:r>
            <a:r>
              <a:rPr lang="en-US" sz="2000" b="1" i="1" u="none" strike="noStrike" cap="none">
                <a:solidFill>
                  <a:srgbClr val="04617B"/>
                </a:solidFill>
                <a:latin typeface="Arial"/>
                <a:ea typeface="Arial"/>
                <a:cs typeface="Arial"/>
                <a:sym typeface="Arial"/>
              </a:rPr>
              <a:t>.</a:t>
            </a:r>
            <a:r>
              <a:rPr lang="en-US" sz="2000" b="0" i="1" u="none" strike="noStrike" cap="none">
                <a:solidFill>
                  <a:srgbClr val="04617B"/>
                </a:solidFill>
                <a:latin typeface="Arial"/>
                <a:ea typeface="Arial"/>
                <a:cs typeface="Arial"/>
                <a:sym typeface="Arial"/>
              </a:rPr>
              <a:t>  </a:t>
            </a:r>
            <a:r>
              <a:rPr lang="en-US" sz="2000" b="1" i="0" u="none" strike="noStrike" cap="none">
                <a:solidFill>
                  <a:schemeClr val="dk2"/>
                </a:solidFill>
                <a:latin typeface="Arial"/>
                <a:ea typeface="Arial"/>
                <a:cs typeface="Arial"/>
                <a:sym typeface="Arial"/>
              </a:rPr>
              <a:t>Step 10 requires that you complete a Research Plan/Project Summary and attach it to this form -</a:t>
            </a:r>
            <a:r>
              <a:rPr lang="en-US" sz="2000" b="1" i="1" u="none" strike="noStrike" cap="none">
                <a:solidFill>
                  <a:schemeClr val="dk2"/>
                </a:solidFill>
                <a:latin typeface="Arial"/>
                <a:ea typeface="Arial"/>
                <a:cs typeface="Arial"/>
                <a:sym typeface="Arial"/>
              </a:rPr>
              <a:t>page 2 of the document gives </a:t>
            </a:r>
            <a:r>
              <a:rPr lang="en-US" sz="2000" b="1" i="0" u="none" strike="noStrike" cap="none">
                <a:solidFill>
                  <a:schemeClr val="dk2"/>
                </a:solidFill>
                <a:latin typeface="Arial"/>
                <a:ea typeface="Arial"/>
                <a:cs typeface="Arial"/>
                <a:sym typeface="Arial"/>
              </a:rPr>
              <a:t>directions on how to write the research plan </a:t>
            </a:r>
            <a:endParaRPr sz="2000" b="1" i="0" u="none" strike="noStrike" cap="none">
              <a:solidFill>
                <a:schemeClr val="dk2"/>
              </a:solidFill>
              <a:latin typeface="Arial"/>
              <a:ea typeface="Arial"/>
              <a:cs typeface="Arial"/>
              <a:sym typeface="Arial"/>
            </a:endParaRPr>
          </a:p>
          <a:p>
            <a:pPr marL="0" marR="0" lvl="0" indent="0" algn="l" rtl="0">
              <a:spcBef>
                <a:spcPts val="0"/>
              </a:spcBef>
              <a:spcAft>
                <a:spcPts val="0"/>
              </a:spcAft>
              <a:buNone/>
            </a:pPr>
            <a:r>
              <a:rPr lang="en-US" sz="1100" b="0" i="1" u="sng" strike="noStrike" cap="none">
                <a:solidFill>
                  <a:schemeClr val="hlink"/>
                </a:solidFill>
                <a:latin typeface="Arial"/>
                <a:ea typeface="Arial"/>
                <a:cs typeface="Arial"/>
                <a:sym typeface="Arial"/>
                <a:hlinkClick r:id="rId4"/>
              </a:rPr>
              <a:t>https://sspcdn.blob.core.windows.net/files/Documents/SEP/ISEF/2019/Forms/1A-Student-Checklist-Research-Plan-Instructions.pdf</a:t>
            </a:r>
            <a:endParaRPr sz="1100" b="0" i="1" u="none" strike="noStrike" cap="none">
              <a:solidFill>
                <a:srgbClr val="04617B"/>
              </a:solidFill>
              <a:latin typeface="Arial"/>
              <a:ea typeface="Arial"/>
              <a:cs typeface="Arial"/>
              <a:sym typeface="Arial"/>
            </a:endParaRPr>
          </a:p>
          <a:p>
            <a:pPr marL="0" marR="0" lvl="0" indent="0" algn="l" rtl="0">
              <a:spcBef>
                <a:spcPts val="0"/>
              </a:spcBef>
              <a:spcAft>
                <a:spcPts val="0"/>
              </a:spcAft>
              <a:buNone/>
            </a:pPr>
            <a:endParaRPr sz="1100" b="0" i="1" u="none" strike="noStrike" cap="none">
              <a:solidFill>
                <a:srgbClr val="04617B"/>
              </a:solidFill>
              <a:latin typeface="Arial"/>
              <a:ea typeface="Arial"/>
              <a:cs typeface="Arial"/>
              <a:sym typeface="Arial"/>
            </a:endParaRPr>
          </a:p>
          <a:p>
            <a:pPr marL="342900" marR="0" lvl="0" indent="-342900" algn="l" rtl="0">
              <a:spcBef>
                <a:spcPts val="0"/>
              </a:spcBef>
              <a:spcAft>
                <a:spcPts val="0"/>
              </a:spcAft>
              <a:buClr>
                <a:srgbClr val="04617B"/>
              </a:buClr>
              <a:buSzPts val="2000"/>
              <a:buFont typeface="Arial"/>
              <a:buChar char="•"/>
            </a:pPr>
            <a:r>
              <a:rPr lang="en-US" sz="2000" b="1" i="0" u="none" strike="noStrike" cap="none">
                <a:solidFill>
                  <a:srgbClr val="04617B"/>
                </a:solidFill>
                <a:latin typeface="Arial"/>
                <a:ea typeface="Arial"/>
                <a:cs typeface="Arial"/>
                <a:sym typeface="Arial"/>
              </a:rPr>
              <a:t>Approval (Form 1B</a:t>
            </a:r>
            <a:r>
              <a:rPr lang="en-US" sz="2000" b="0" i="0" u="none" strike="noStrike" cap="none">
                <a:solidFill>
                  <a:srgbClr val="04617B"/>
                </a:solidFill>
                <a:latin typeface="Arial"/>
                <a:ea typeface="Arial"/>
                <a:cs typeface="Arial"/>
                <a:sym typeface="Arial"/>
              </a:rPr>
              <a:t>) </a:t>
            </a:r>
            <a:r>
              <a:rPr lang="en-US" sz="2000" b="0" i="1" u="none" strike="noStrike" cap="none">
                <a:solidFill>
                  <a:srgbClr val="04617B"/>
                </a:solidFill>
                <a:latin typeface="Arial"/>
                <a:ea typeface="Arial"/>
                <a:cs typeface="Arial"/>
                <a:sym typeface="Arial"/>
              </a:rPr>
              <a:t>completed by </a:t>
            </a:r>
            <a:r>
              <a:rPr lang="en-US" sz="2000" b="0" i="1" u="sng" strike="noStrike" cap="none">
                <a:solidFill>
                  <a:srgbClr val="04617B"/>
                </a:solidFill>
                <a:latin typeface="Arial"/>
                <a:ea typeface="Arial"/>
                <a:cs typeface="Arial"/>
                <a:sym typeface="Arial"/>
              </a:rPr>
              <a:t>each</a:t>
            </a:r>
            <a:r>
              <a:rPr lang="en-US" sz="2000" b="0" i="1" u="none" strike="noStrike" cap="none">
                <a:solidFill>
                  <a:srgbClr val="04617B"/>
                </a:solidFill>
                <a:latin typeface="Arial"/>
                <a:ea typeface="Arial"/>
                <a:cs typeface="Arial"/>
                <a:sym typeface="Arial"/>
              </a:rPr>
              <a:t> student if a team - </a:t>
            </a:r>
            <a:r>
              <a:rPr lang="en-US" sz="2000" b="1" i="0" u="none" strike="noStrike" cap="none">
                <a:solidFill>
                  <a:srgbClr val="C00000"/>
                </a:solidFill>
                <a:latin typeface="Arial"/>
                <a:ea typeface="Arial"/>
                <a:cs typeface="Arial"/>
                <a:sym typeface="Arial"/>
              </a:rPr>
              <a:t>Must be signed BEFORE experimentation begins</a:t>
            </a:r>
            <a:r>
              <a:rPr lang="en-US" sz="2000" b="0" i="0" u="none" strike="noStrike" cap="none">
                <a:solidFill>
                  <a:srgbClr val="04617B"/>
                </a:solidFill>
                <a:latin typeface="Arial"/>
                <a:ea typeface="Arial"/>
                <a:cs typeface="Arial"/>
                <a:sym typeface="Arial"/>
              </a:rPr>
              <a:t> – </a:t>
            </a:r>
            <a:r>
              <a:rPr lang="en-US" sz="2000" b="1" i="0" u="none" strike="noStrike" cap="none">
                <a:solidFill>
                  <a:srgbClr val="00B050"/>
                </a:solidFill>
                <a:latin typeface="Arial"/>
                <a:ea typeface="Arial"/>
                <a:cs typeface="Arial"/>
                <a:sym typeface="Arial"/>
              </a:rPr>
              <a:t>also SRC/IRB approval (if required) BEFORE experimentation</a:t>
            </a:r>
            <a:endParaRPr/>
          </a:p>
          <a:p>
            <a:pPr marL="0" marR="0" lvl="0" indent="0" algn="l" rtl="0">
              <a:spcBef>
                <a:spcPts val="0"/>
              </a:spcBef>
              <a:spcAft>
                <a:spcPts val="0"/>
              </a:spcAft>
              <a:buNone/>
            </a:pPr>
            <a:r>
              <a:rPr lang="en-US" sz="1200" b="1" i="0" u="sng" strike="noStrike" cap="none">
                <a:solidFill>
                  <a:schemeClr val="hlink"/>
                </a:solidFill>
                <a:latin typeface="Arial"/>
                <a:ea typeface="Arial"/>
                <a:cs typeface="Arial"/>
                <a:sym typeface="Arial"/>
                <a:hlinkClick r:id="rId5"/>
              </a:rPr>
              <a:t>https://sspcdn.blob.core.windows.net/files/Documents/SEP/ISEF/2019/Forms/1B-Approval-Form.pdf</a:t>
            </a:r>
            <a:endParaRPr sz="1200" b="1" i="0" u="none" strike="noStrike" cap="none">
              <a:solidFill>
                <a:srgbClr val="00B050"/>
              </a:solidFill>
              <a:latin typeface="Arial"/>
              <a:ea typeface="Arial"/>
              <a:cs typeface="Arial"/>
              <a:sym typeface="Arial"/>
            </a:endParaRPr>
          </a:p>
          <a:p>
            <a:pPr marL="0" marR="0" lvl="0" indent="0" algn="l" rtl="0">
              <a:spcBef>
                <a:spcPts val="0"/>
              </a:spcBef>
              <a:spcAft>
                <a:spcPts val="0"/>
              </a:spcAft>
              <a:buNone/>
            </a:pPr>
            <a:endParaRPr sz="1200" b="1" i="0" u="none" strike="noStrike" cap="none">
              <a:solidFill>
                <a:srgbClr val="00B050"/>
              </a:solidFill>
              <a:latin typeface="Arial"/>
              <a:ea typeface="Arial"/>
              <a:cs typeface="Arial"/>
              <a:sym typeface="Arial"/>
            </a:endParaRPr>
          </a:p>
          <a:p>
            <a:pPr marL="342900" marR="0" lvl="0" indent="-342900" algn="l" rtl="0">
              <a:spcBef>
                <a:spcPts val="0"/>
              </a:spcBef>
              <a:spcAft>
                <a:spcPts val="0"/>
              </a:spcAft>
              <a:buClr>
                <a:srgbClr val="04617B"/>
              </a:buClr>
              <a:buSzPts val="2000"/>
              <a:buFont typeface="Arial"/>
              <a:buChar char="•"/>
            </a:pPr>
            <a:r>
              <a:rPr lang="en-US" sz="2000" b="1" i="0" u="none" strike="noStrike" cap="none">
                <a:solidFill>
                  <a:srgbClr val="04617B"/>
                </a:solidFill>
                <a:latin typeface="Arial"/>
                <a:ea typeface="Arial"/>
                <a:cs typeface="Arial"/>
                <a:sym typeface="Arial"/>
              </a:rPr>
              <a:t>Risk Assessment (Form 3)- all DCSS projects must fill out one of these and </a:t>
            </a:r>
            <a:r>
              <a:rPr lang="en-US" sz="2000" b="1" i="0" u="none" strike="noStrike" cap="none">
                <a:solidFill>
                  <a:srgbClr val="C00000"/>
                </a:solidFill>
                <a:latin typeface="Arial"/>
                <a:ea typeface="Arial"/>
                <a:cs typeface="Arial"/>
                <a:sym typeface="Arial"/>
              </a:rPr>
              <a:t>it must be signed PRIOR to experimentation begins.</a:t>
            </a:r>
            <a:endParaRPr sz="2000" b="0" i="0" u="none" strike="noStrike" cap="none">
              <a:solidFill>
                <a:srgbClr val="C00000"/>
              </a:solidFill>
              <a:latin typeface="Arial"/>
              <a:ea typeface="Arial"/>
              <a:cs typeface="Arial"/>
              <a:sym typeface="Arial"/>
            </a:endParaRPr>
          </a:p>
          <a:p>
            <a:pPr marL="0" marR="0" lvl="0" indent="0" algn="l" rtl="0">
              <a:spcBef>
                <a:spcPts val="0"/>
              </a:spcBef>
              <a:spcAft>
                <a:spcPts val="0"/>
              </a:spcAft>
              <a:buNone/>
            </a:pPr>
            <a:r>
              <a:rPr lang="en-US" sz="1200" b="0" i="0" u="sng" strike="noStrike" cap="none">
                <a:solidFill>
                  <a:schemeClr val="hlink"/>
                </a:solidFill>
                <a:latin typeface="Arial"/>
                <a:ea typeface="Arial"/>
                <a:cs typeface="Arial"/>
                <a:sym typeface="Arial"/>
                <a:hlinkClick r:id="rId6"/>
              </a:rPr>
              <a:t>https://sspcdn.blob.core.windows.net/files/Documents/SEP/ISEF/2019/Forms/3-Risk-Assessment.pdf</a:t>
            </a:r>
            <a:endParaRPr sz="1200" b="0" i="0" u="none" strike="noStrike" cap="none">
              <a:solidFill>
                <a:srgbClr val="04617B"/>
              </a:solidFill>
              <a:latin typeface="Arial"/>
              <a:ea typeface="Arial"/>
              <a:cs typeface="Arial"/>
              <a:sym typeface="Arial"/>
            </a:endParaRPr>
          </a:p>
          <a:p>
            <a:pPr marL="0" marR="0" lvl="0" indent="0" algn="l" rtl="0">
              <a:spcBef>
                <a:spcPts val="0"/>
              </a:spcBef>
              <a:spcAft>
                <a:spcPts val="0"/>
              </a:spcAft>
              <a:buNone/>
            </a:pPr>
            <a:endParaRPr sz="1200" b="0" i="0" u="none" strike="noStrike" cap="none">
              <a:solidFill>
                <a:srgbClr val="04617B"/>
              </a:solidFill>
              <a:latin typeface="Arial"/>
              <a:ea typeface="Arial"/>
              <a:cs typeface="Arial"/>
              <a:sym typeface="Aria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09"/>
        <p:cNvGrpSpPr/>
        <p:nvPr/>
      </p:nvGrpSpPr>
      <p:grpSpPr>
        <a:xfrm>
          <a:off x="0" y="0"/>
          <a:ext cx="0" cy="0"/>
          <a:chOff x="0" y="0"/>
          <a:chExt cx="0" cy="0"/>
        </a:xfrm>
      </p:grpSpPr>
      <p:sp>
        <p:nvSpPr>
          <p:cNvPr id="210" name="Google Shape;210;p28"/>
          <p:cNvSpPr txBox="1"/>
          <p:nvPr/>
        </p:nvSpPr>
        <p:spPr>
          <a:xfrm>
            <a:off x="533400" y="813669"/>
            <a:ext cx="8839200" cy="738664"/>
          </a:xfrm>
          <a:prstGeom prst="rect">
            <a:avLst/>
          </a:prstGeom>
          <a:noFill/>
          <a:ln>
            <a:noFill/>
          </a:ln>
        </p:spPr>
        <p:txBody>
          <a:bodyPr spcFirstLastPara="1" wrap="square" lIns="0" tIns="0" rIns="0" bIns="0" anchor="t" anchorCtr="0">
            <a:noAutofit/>
          </a:bodyPr>
          <a:lstStyle/>
          <a:p>
            <a:pPr marL="12700" marR="0" lvl="0" indent="0" algn="l" rtl="0">
              <a:lnSpc>
                <a:spcPct val="100000"/>
              </a:lnSpc>
              <a:spcBef>
                <a:spcPts val="0"/>
              </a:spcBef>
              <a:spcAft>
                <a:spcPts val="0"/>
              </a:spcAft>
              <a:buNone/>
            </a:pPr>
            <a:r>
              <a:rPr lang="en-US" sz="4800" b="1">
                <a:solidFill>
                  <a:srgbClr val="005490"/>
                </a:solidFill>
                <a:latin typeface="Arial"/>
                <a:ea typeface="Arial"/>
                <a:cs typeface="Arial"/>
                <a:sym typeface="Arial"/>
              </a:rPr>
              <a:t>Form 3- Risk Assessment</a:t>
            </a:r>
            <a:endParaRPr sz="4800">
              <a:solidFill>
                <a:schemeClr val="dk1"/>
              </a:solidFill>
              <a:latin typeface="Arial"/>
              <a:ea typeface="Arial"/>
              <a:cs typeface="Arial"/>
              <a:sym typeface="Arial"/>
            </a:endParaRPr>
          </a:p>
        </p:txBody>
      </p:sp>
      <p:sp>
        <p:nvSpPr>
          <p:cNvPr id="211" name="Google Shape;211;p28"/>
          <p:cNvSpPr txBox="1"/>
          <p:nvPr/>
        </p:nvSpPr>
        <p:spPr>
          <a:xfrm>
            <a:off x="231150" y="1552325"/>
            <a:ext cx="8546400" cy="5102400"/>
          </a:xfrm>
          <a:prstGeom prst="rect">
            <a:avLst/>
          </a:prstGeom>
          <a:noFill/>
          <a:ln>
            <a:noFill/>
          </a:ln>
        </p:spPr>
        <p:txBody>
          <a:bodyPr spcFirstLastPara="1" wrap="square" lIns="0" tIns="0" rIns="0" bIns="0" anchor="t" anchorCtr="0">
            <a:noAutofit/>
          </a:bodyPr>
          <a:lstStyle/>
          <a:p>
            <a:pPr marL="12700" marR="0" lvl="0" indent="0" algn="l" rtl="0">
              <a:lnSpc>
                <a:spcPct val="100000"/>
              </a:lnSpc>
              <a:spcBef>
                <a:spcPts val="0"/>
              </a:spcBef>
              <a:spcAft>
                <a:spcPts val="0"/>
              </a:spcAft>
              <a:buNone/>
            </a:pPr>
            <a:r>
              <a:rPr lang="en-US" sz="2800" b="1" u="sng">
                <a:solidFill>
                  <a:schemeClr val="dk1"/>
                </a:solidFill>
                <a:latin typeface="Arial"/>
                <a:ea typeface="Arial"/>
                <a:cs typeface="Arial"/>
                <a:sym typeface="Arial"/>
              </a:rPr>
              <a:t>This form is Required for all projects in Douglas County</a:t>
            </a:r>
            <a:endParaRPr/>
          </a:p>
          <a:p>
            <a:pPr marL="12700" marR="0" lvl="0" indent="0" algn="l" rtl="0">
              <a:lnSpc>
                <a:spcPct val="100000"/>
              </a:lnSpc>
              <a:spcBef>
                <a:spcPts val="0"/>
              </a:spcBef>
              <a:spcAft>
                <a:spcPts val="0"/>
              </a:spcAft>
              <a:buNone/>
            </a:pPr>
            <a:r>
              <a:rPr lang="en-US" sz="2800">
                <a:solidFill>
                  <a:schemeClr val="dk1"/>
                </a:solidFill>
                <a:latin typeface="Arial"/>
                <a:ea typeface="Arial"/>
                <a:cs typeface="Arial"/>
                <a:sym typeface="Arial"/>
              </a:rPr>
              <a:t>Some Examples of ha</a:t>
            </a:r>
            <a:r>
              <a:rPr lang="en-US" sz="2800">
                <a:solidFill>
                  <a:schemeClr val="dk1"/>
                </a:solidFill>
              </a:rPr>
              <a:t>z</a:t>
            </a:r>
            <a:r>
              <a:rPr lang="en-US" sz="2800">
                <a:solidFill>
                  <a:schemeClr val="dk1"/>
                </a:solidFill>
                <a:latin typeface="Arial"/>
                <a:ea typeface="Arial"/>
                <a:cs typeface="Arial"/>
                <a:sym typeface="Arial"/>
              </a:rPr>
              <a:t>ards include:</a:t>
            </a:r>
            <a:endParaRPr/>
          </a:p>
          <a:p>
            <a:pPr marL="652780" marR="0" lvl="1" indent="-247015" algn="l" rtl="0">
              <a:lnSpc>
                <a:spcPct val="100000"/>
              </a:lnSpc>
              <a:spcBef>
                <a:spcPts val="335"/>
              </a:spcBef>
              <a:spcAft>
                <a:spcPts val="0"/>
              </a:spcAft>
              <a:buClr>
                <a:srgbClr val="005490"/>
              </a:buClr>
              <a:buSzPts val="2350"/>
              <a:buFont typeface="Noto Sans Symbols"/>
              <a:buChar char="●"/>
            </a:pPr>
            <a:r>
              <a:rPr lang="en-US" sz="2800" b="0" i="0" u="none" strike="noStrike" cap="none">
                <a:solidFill>
                  <a:schemeClr val="dk1"/>
                </a:solidFill>
                <a:latin typeface="Arial"/>
                <a:ea typeface="Arial"/>
                <a:cs typeface="Arial"/>
                <a:sym typeface="Arial"/>
              </a:rPr>
              <a:t>Prescription Drugs</a:t>
            </a:r>
            <a:endParaRPr sz="2800" b="0" i="0" u="none" strike="noStrike" cap="none">
              <a:solidFill>
                <a:schemeClr val="dk1"/>
              </a:solidFill>
              <a:latin typeface="Arial"/>
              <a:ea typeface="Arial"/>
              <a:cs typeface="Arial"/>
              <a:sym typeface="Arial"/>
            </a:endParaRPr>
          </a:p>
          <a:p>
            <a:pPr marL="652780" marR="0" lvl="1" indent="-247015" algn="l" rtl="0">
              <a:lnSpc>
                <a:spcPct val="100000"/>
              </a:lnSpc>
              <a:spcBef>
                <a:spcPts val="335"/>
              </a:spcBef>
              <a:spcAft>
                <a:spcPts val="0"/>
              </a:spcAft>
              <a:buClr>
                <a:srgbClr val="005490"/>
              </a:buClr>
              <a:buSzPts val="2350"/>
              <a:buFont typeface="Noto Sans Symbols"/>
              <a:buChar char="●"/>
            </a:pPr>
            <a:r>
              <a:rPr lang="en-US" sz="2800" b="0" i="0" u="none" strike="noStrike" cap="none">
                <a:solidFill>
                  <a:schemeClr val="dk1"/>
                </a:solidFill>
                <a:latin typeface="Arial"/>
                <a:ea typeface="Arial"/>
                <a:cs typeface="Arial"/>
                <a:sym typeface="Arial"/>
              </a:rPr>
              <a:t>Alcohol and Tobacco</a:t>
            </a:r>
            <a:endParaRPr sz="2800" b="0" i="0" u="none" strike="noStrike" cap="none">
              <a:solidFill>
                <a:schemeClr val="dk1"/>
              </a:solidFill>
              <a:latin typeface="Arial"/>
              <a:ea typeface="Arial"/>
              <a:cs typeface="Arial"/>
              <a:sym typeface="Arial"/>
            </a:endParaRPr>
          </a:p>
          <a:p>
            <a:pPr marL="652780" marR="0" lvl="1" indent="-247015" algn="l" rtl="0">
              <a:lnSpc>
                <a:spcPct val="100000"/>
              </a:lnSpc>
              <a:spcBef>
                <a:spcPts val="335"/>
              </a:spcBef>
              <a:spcAft>
                <a:spcPts val="0"/>
              </a:spcAft>
              <a:buClr>
                <a:srgbClr val="005490"/>
              </a:buClr>
              <a:buSzPts val="2350"/>
              <a:buFont typeface="Noto Sans Symbols"/>
              <a:buChar char="●"/>
            </a:pPr>
            <a:r>
              <a:rPr lang="en-US" sz="2800" b="0" i="0" u="none" strike="noStrike" cap="none">
                <a:solidFill>
                  <a:schemeClr val="dk1"/>
                </a:solidFill>
                <a:latin typeface="Arial"/>
                <a:ea typeface="Arial"/>
                <a:cs typeface="Arial"/>
                <a:sym typeface="Arial"/>
              </a:rPr>
              <a:t>Hazardous Chemicals (e.g., bleach, fertilizer, etc.)</a:t>
            </a:r>
            <a:endParaRPr sz="2800" b="0" i="0" u="none" strike="noStrike" cap="none">
              <a:solidFill>
                <a:schemeClr val="dk1"/>
              </a:solidFill>
              <a:latin typeface="Arial"/>
              <a:ea typeface="Arial"/>
              <a:cs typeface="Arial"/>
              <a:sym typeface="Arial"/>
            </a:endParaRPr>
          </a:p>
          <a:p>
            <a:pPr marL="652780" marR="0" lvl="1" indent="-247015" algn="l" rtl="0">
              <a:lnSpc>
                <a:spcPct val="114107"/>
              </a:lnSpc>
              <a:spcBef>
                <a:spcPts val="335"/>
              </a:spcBef>
              <a:spcAft>
                <a:spcPts val="0"/>
              </a:spcAft>
              <a:buClr>
                <a:srgbClr val="005490"/>
              </a:buClr>
              <a:buSzPts val="2350"/>
              <a:buFont typeface="Noto Sans Symbols"/>
              <a:buChar char="●"/>
            </a:pPr>
            <a:r>
              <a:rPr lang="en-US" sz="2800" b="0" i="0" u="none" strike="noStrike" cap="none">
                <a:solidFill>
                  <a:schemeClr val="dk1"/>
                </a:solidFill>
                <a:latin typeface="Arial"/>
                <a:ea typeface="Arial"/>
                <a:cs typeface="Arial"/>
                <a:sym typeface="Arial"/>
              </a:rPr>
              <a:t>Hazardous Devices</a:t>
            </a:r>
            <a:endParaRPr sz="2800" b="0" i="0" u="none" strike="noStrike" cap="none">
              <a:solidFill>
                <a:schemeClr val="dk1"/>
              </a:solidFill>
              <a:latin typeface="Arial"/>
              <a:ea typeface="Arial"/>
              <a:cs typeface="Arial"/>
              <a:sym typeface="Arial"/>
            </a:endParaRPr>
          </a:p>
          <a:p>
            <a:pPr marL="652145" marR="0" lvl="0" indent="0" algn="l" rtl="0">
              <a:lnSpc>
                <a:spcPct val="114107"/>
              </a:lnSpc>
              <a:spcBef>
                <a:spcPts val="0"/>
              </a:spcBef>
              <a:spcAft>
                <a:spcPts val="0"/>
              </a:spcAft>
              <a:buNone/>
            </a:pPr>
            <a:r>
              <a:rPr lang="en-US" sz="2800">
                <a:solidFill>
                  <a:schemeClr val="dk1"/>
                </a:solidFill>
                <a:latin typeface="Arial"/>
                <a:ea typeface="Arial"/>
                <a:cs typeface="Arial"/>
                <a:sym typeface="Arial"/>
              </a:rPr>
              <a:t>(e.g., power tools, knives, guns, arrows, etc.)</a:t>
            </a:r>
            <a:endParaRPr sz="2800">
              <a:solidFill>
                <a:schemeClr val="dk1"/>
              </a:solidFill>
              <a:latin typeface="Arial"/>
              <a:ea typeface="Arial"/>
              <a:cs typeface="Arial"/>
              <a:sym typeface="Arial"/>
            </a:endParaRPr>
          </a:p>
          <a:p>
            <a:pPr marL="652780" marR="0" lvl="1" indent="-247015" algn="l" rtl="0">
              <a:lnSpc>
                <a:spcPct val="114107"/>
              </a:lnSpc>
              <a:spcBef>
                <a:spcPts val="334"/>
              </a:spcBef>
              <a:spcAft>
                <a:spcPts val="0"/>
              </a:spcAft>
              <a:buClr>
                <a:srgbClr val="005490"/>
              </a:buClr>
              <a:buSzPts val="2350"/>
              <a:buFont typeface="Noto Sans Symbols"/>
              <a:buChar char="●"/>
            </a:pPr>
            <a:r>
              <a:rPr lang="en-US" sz="2800" b="0" i="0" u="none" strike="noStrike" cap="none">
                <a:solidFill>
                  <a:schemeClr val="dk1"/>
                </a:solidFill>
                <a:latin typeface="Arial"/>
                <a:ea typeface="Arial"/>
                <a:cs typeface="Arial"/>
                <a:sym typeface="Arial"/>
              </a:rPr>
              <a:t>Hazardous Activities</a:t>
            </a:r>
            <a:endParaRPr sz="2800" b="0" i="0" u="none" strike="noStrike" cap="none">
              <a:solidFill>
                <a:schemeClr val="dk1"/>
              </a:solidFill>
              <a:latin typeface="Arial"/>
              <a:ea typeface="Arial"/>
              <a:cs typeface="Arial"/>
              <a:sym typeface="Arial"/>
            </a:endParaRPr>
          </a:p>
          <a:p>
            <a:pPr marL="652145" marR="0" lvl="0" indent="0" algn="l" rtl="0">
              <a:lnSpc>
                <a:spcPct val="114107"/>
              </a:lnSpc>
              <a:spcBef>
                <a:spcPts val="0"/>
              </a:spcBef>
              <a:spcAft>
                <a:spcPts val="0"/>
              </a:spcAft>
              <a:buNone/>
            </a:pPr>
            <a:r>
              <a:rPr lang="en-US" sz="2800">
                <a:solidFill>
                  <a:schemeClr val="dk1"/>
                </a:solidFill>
                <a:latin typeface="Arial"/>
                <a:ea typeface="Arial"/>
                <a:cs typeface="Arial"/>
                <a:sym typeface="Arial"/>
              </a:rPr>
              <a:t>(e.g., cutting, sawing, cooking, ladders, etc.)</a:t>
            </a:r>
            <a:endParaRPr sz="2800">
              <a:solidFill>
                <a:schemeClr val="dk1"/>
              </a:solidFill>
              <a:latin typeface="Arial"/>
              <a:ea typeface="Arial"/>
              <a:cs typeface="Arial"/>
              <a:sym typeface="Arial"/>
            </a:endParaRPr>
          </a:p>
          <a:p>
            <a:pPr marL="652780" marR="0" lvl="1" indent="-247015" algn="l" rtl="0">
              <a:lnSpc>
                <a:spcPct val="100000"/>
              </a:lnSpc>
              <a:spcBef>
                <a:spcPts val="334"/>
              </a:spcBef>
              <a:spcAft>
                <a:spcPts val="0"/>
              </a:spcAft>
              <a:buClr>
                <a:srgbClr val="005490"/>
              </a:buClr>
              <a:buSzPts val="2350"/>
              <a:buFont typeface="Noto Sans Symbols"/>
              <a:buChar char="●"/>
            </a:pPr>
            <a:r>
              <a:rPr lang="en-US" sz="2800" b="0" i="0" u="none" strike="noStrike" cap="none">
                <a:solidFill>
                  <a:schemeClr val="dk1"/>
                </a:solidFill>
                <a:latin typeface="Arial"/>
                <a:ea typeface="Arial"/>
                <a:cs typeface="Arial"/>
                <a:sym typeface="Arial"/>
              </a:rPr>
              <a:t>Radiation</a:t>
            </a:r>
            <a:endParaRPr sz="2800" b="0" i="0" u="none" strike="noStrike" cap="none">
              <a:solidFill>
                <a:schemeClr val="dk1"/>
              </a:solidFill>
              <a:latin typeface="Arial"/>
              <a:ea typeface="Arial"/>
              <a:cs typeface="Arial"/>
              <a:sym typeface="Aria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15"/>
        <p:cNvGrpSpPr/>
        <p:nvPr/>
      </p:nvGrpSpPr>
      <p:grpSpPr>
        <a:xfrm>
          <a:off x="0" y="0"/>
          <a:ext cx="0" cy="0"/>
          <a:chOff x="0" y="0"/>
          <a:chExt cx="0" cy="0"/>
        </a:xfrm>
      </p:grpSpPr>
      <p:sp>
        <p:nvSpPr>
          <p:cNvPr id="216" name="Google Shape;216;p29"/>
          <p:cNvSpPr txBox="1"/>
          <p:nvPr/>
        </p:nvSpPr>
        <p:spPr>
          <a:xfrm>
            <a:off x="1752600" y="1371600"/>
            <a:ext cx="5943600" cy="2492990"/>
          </a:xfrm>
          <a:prstGeom prst="rect">
            <a:avLst/>
          </a:prstGeom>
          <a:noFill/>
          <a:ln>
            <a:noFill/>
          </a:ln>
        </p:spPr>
        <p:txBody>
          <a:bodyPr spcFirstLastPara="1" wrap="square" lIns="0" tIns="0" rIns="0" bIns="0" anchor="t" anchorCtr="0">
            <a:noAutofit/>
          </a:bodyPr>
          <a:lstStyle/>
          <a:p>
            <a:pPr marL="12065" marR="5080" lvl="0" indent="-1269" algn="ctr" rtl="0">
              <a:lnSpc>
                <a:spcPct val="100000"/>
              </a:lnSpc>
              <a:spcBef>
                <a:spcPts val="0"/>
              </a:spcBef>
              <a:spcAft>
                <a:spcPts val="0"/>
              </a:spcAft>
              <a:buNone/>
            </a:pPr>
            <a:r>
              <a:rPr lang="en-US" sz="5400" b="1">
                <a:solidFill>
                  <a:srgbClr val="005490"/>
                </a:solidFill>
                <a:latin typeface="Arial"/>
                <a:ea typeface="Arial"/>
                <a:cs typeface="Arial"/>
                <a:sym typeface="Arial"/>
              </a:rPr>
              <a:t>Some projects may need these</a:t>
            </a:r>
            <a:endParaRPr/>
          </a:p>
          <a:p>
            <a:pPr marL="12065" marR="5080" lvl="0" indent="-1269" algn="ctr" rtl="0">
              <a:lnSpc>
                <a:spcPct val="100000"/>
              </a:lnSpc>
              <a:spcBef>
                <a:spcPts val="0"/>
              </a:spcBef>
              <a:spcAft>
                <a:spcPts val="0"/>
              </a:spcAft>
              <a:buNone/>
            </a:pPr>
            <a:r>
              <a:rPr lang="en-US" sz="5400" b="1">
                <a:solidFill>
                  <a:srgbClr val="005490"/>
                </a:solidFill>
                <a:latin typeface="Arial"/>
                <a:ea typeface="Arial"/>
                <a:cs typeface="Arial"/>
                <a:sym typeface="Arial"/>
              </a:rPr>
              <a:t>Additional Forms</a:t>
            </a:r>
            <a:endParaRPr sz="5400">
              <a:solidFill>
                <a:schemeClr val="dk1"/>
              </a:solidFill>
              <a:latin typeface="Arial"/>
              <a:ea typeface="Arial"/>
              <a:cs typeface="Arial"/>
              <a:sym typeface="Aria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20"/>
        <p:cNvGrpSpPr/>
        <p:nvPr/>
      </p:nvGrpSpPr>
      <p:grpSpPr>
        <a:xfrm>
          <a:off x="0" y="0"/>
          <a:ext cx="0" cy="0"/>
          <a:chOff x="0" y="0"/>
          <a:chExt cx="0" cy="0"/>
        </a:xfrm>
      </p:grpSpPr>
      <p:sp>
        <p:nvSpPr>
          <p:cNvPr id="221" name="Google Shape;221;p30"/>
          <p:cNvSpPr txBox="1">
            <a:spLocks noGrp="1"/>
          </p:cNvSpPr>
          <p:nvPr>
            <p:ph type="body" idx="1"/>
          </p:nvPr>
        </p:nvSpPr>
        <p:spPr>
          <a:xfrm>
            <a:off x="515647" y="1469886"/>
            <a:ext cx="8145780" cy="6832640"/>
          </a:xfrm>
          <a:prstGeom prst="rect">
            <a:avLst/>
          </a:prstGeom>
          <a:noFill/>
          <a:ln>
            <a:noFill/>
          </a:ln>
        </p:spPr>
        <p:txBody>
          <a:bodyPr spcFirstLastPara="1" wrap="square" lIns="0" tIns="0" rIns="0" bIns="0" anchor="t" anchorCtr="0">
            <a:noAutofit/>
          </a:bodyPr>
          <a:lstStyle/>
          <a:p>
            <a:pPr marL="655955" marR="480059" lvl="0" indent="-457200" algn="l" rtl="0">
              <a:lnSpc>
                <a:spcPct val="100000"/>
              </a:lnSpc>
              <a:spcBef>
                <a:spcPts val="0"/>
              </a:spcBef>
              <a:spcAft>
                <a:spcPts val="0"/>
              </a:spcAft>
              <a:buClr>
                <a:srgbClr val="04617B"/>
              </a:buClr>
              <a:buSzPts val="2400"/>
              <a:buFont typeface="Arial"/>
              <a:buChar char="•"/>
            </a:pPr>
            <a:r>
              <a:rPr lang="en-US" sz="2400" b="0" i="0" u="none" strike="noStrike" cap="none">
                <a:solidFill>
                  <a:srgbClr val="04617B"/>
                </a:solidFill>
                <a:latin typeface="Arial"/>
                <a:ea typeface="Arial"/>
                <a:cs typeface="Arial"/>
                <a:sym typeface="Arial"/>
              </a:rPr>
              <a:t>Should have a professional degree related to student research </a:t>
            </a:r>
            <a:r>
              <a:rPr lang="en-US" sz="2400" b="1" i="0" u="none" strike="noStrike" cap="none">
                <a:solidFill>
                  <a:srgbClr val="04617B"/>
                </a:solidFill>
                <a:latin typeface="Arial"/>
                <a:ea typeface="Arial"/>
                <a:cs typeface="Arial"/>
                <a:sym typeface="Arial"/>
              </a:rPr>
              <a:t>Or  </a:t>
            </a:r>
            <a:r>
              <a:rPr lang="en-US" sz="2400" b="0" i="0" u="none" strike="noStrike" cap="none">
                <a:solidFill>
                  <a:srgbClr val="04617B"/>
                </a:solidFill>
                <a:latin typeface="Arial"/>
                <a:ea typeface="Arial"/>
                <a:cs typeface="Arial"/>
                <a:sym typeface="Arial"/>
              </a:rPr>
              <a:t>Have applicable experience and expertise with review and approval by the SRC</a:t>
            </a:r>
            <a:endParaRPr sz="2400" b="0" i="0" u="none" strike="noStrike" cap="none">
              <a:solidFill>
                <a:srgbClr val="04617B"/>
              </a:solidFill>
              <a:latin typeface="Arial"/>
              <a:ea typeface="Arial"/>
              <a:cs typeface="Arial"/>
              <a:sym typeface="Arial"/>
            </a:endParaRPr>
          </a:p>
          <a:p>
            <a:pPr marL="655955" marR="480059" lvl="0" indent="-457200" algn="l" rtl="0">
              <a:spcBef>
                <a:spcPts val="0"/>
              </a:spcBef>
              <a:spcAft>
                <a:spcPts val="0"/>
              </a:spcAft>
              <a:buClr>
                <a:srgbClr val="04617B"/>
              </a:buClr>
              <a:buSzPts val="2400"/>
              <a:buFont typeface="Arial"/>
              <a:buChar char="•"/>
            </a:pPr>
            <a:r>
              <a:rPr lang="en-US" sz="2400" b="0" i="0" u="none" strike="noStrike" cap="none">
                <a:solidFill>
                  <a:srgbClr val="04617B"/>
                </a:solidFill>
                <a:latin typeface="Arial"/>
                <a:ea typeface="Arial"/>
                <a:cs typeface="Arial"/>
                <a:sym typeface="Arial"/>
              </a:rPr>
              <a:t>May be required if your research involves </a:t>
            </a:r>
            <a:r>
              <a:rPr lang="en-US" sz="2400" b="1" i="1" u="none" strike="noStrike" cap="none">
                <a:solidFill>
                  <a:srgbClr val="04617B"/>
                </a:solidFill>
                <a:latin typeface="Arial"/>
                <a:ea typeface="Arial"/>
                <a:cs typeface="Arial"/>
                <a:sym typeface="Arial"/>
              </a:rPr>
              <a:t>human participants, vertebrate animals, potentially hazardous biological agents, </a:t>
            </a:r>
            <a:r>
              <a:rPr lang="en-US" sz="2400" b="0" i="0" u="none" strike="noStrike" cap="none">
                <a:solidFill>
                  <a:srgbClr val="04617B"/>
                </a:solidFill>
                <a:latin typeface="Arial"/>
                <a:ea typeface="Arial"/>
                <a:cs typeface="Arial"/>
                <a:sym typeface="Arial"/>
              </a:rPr>
              <a:t>or </a:t>
            </a:r>
            <a:r>
              <a:rPr lang="en-US" sz="2400" b="1" i="1" u="none" strike="noStrike" cap="none">
                <a:solidFill>
                  <a:srgbClr val="04617B"/>
                </a:solidFill>
                <a:latin typeface="Arial"/>
                <a:ea typeface="Arial"/>
                <a:cs typeface="Arial"/>
                <a:sym typeface="Arial"/>
              </a:rPr>
              <a:t>DEA-controlled substances</a:t>
            </a:r>
            <a:r>
              <a:rPr lang="en-US" sz="2400" b="0" i="0" u="none" strike="noStrike" cap="none">
                <a:solidFill>
                  <a:srgbClr val="04617B"/>
                </a:solidFill>
                <a:latin typeface="Arial"/>
                <a:ea typeface="Arial"/>
                <a:cs typeface="Arial"/>
                <a:sym typeface="Arial"/>
              </a:rPr>
              <a:t>. </a:t>
            </a:r>
            <a:endParaRPr sz="2400" b="0" i="0" u="none" strike="noStrike" cap="none">
              <a:solidFill>
                <a:srgbClr val="04617B"/>
              </a:solidFill>
              <a:latin typeface="Arial"/>
              <a:ea typeface="Arial"/>
              <a:cs typeface="Arial"/>
              <a:sym typeface="Arial"/>
            </a:endParaRPr>
          </a:p>
          <a:p>
            <a:pPr marL="655955" marR="480059" lvl="0" indent="-457200" algn="l" rtl="0">
              <a:spcBef>
                <a:spcPts val="0"/>
              </a:spcBef>
              <a:spcAft>
                <a:spcPts val="0"/>
              </a:spcAft>
              <a:buClr>
                <a:srgbClr val="04617B"/>
              </a:buClr>
              <a:buSzPts val="2400"/>
              <a:buFont typeface="Arial"/>
              <a:buChar char="•"/>
            </a:pPr>
            <a:r>
              <a:rPr lang="en-US" sz="2400" b="0" i="0" u="none" strike="noStrike" cap="none">
                <a:solidFill>
                  <a:srgbClr val="04617B"/>
                </a:solidFill>
                <a:latin typeface="Arial"/>
                <a:ea typeface="Arial"/>
                <a:cs typeface="Arial"/>
                <a:sym typeface="Arial"/>
              </a:rPr>
              <a:t>Must be completed and signed before the start of the experiment.</a:t>
            </a:r>
            <a:endParaRPr/>
          </a:p>
          <a:p>
            <a:pPr marL="655955" marR="480059" lvl="0" indent="-457200" algn="l" rtl="0">
              <a:spcBef>
                <a:spcPts val="0"/>
              </a:spcBef>
              <a:spcAft>
                <a:spcPts val="0"/>
              </a:spcAft>
              <a:buClr>
                <a:srgbClr val="04617B"/>
              </a:buClr>
              <a:buSzPts val="2400"/>
              <a:buFont typeface="Arial"/>
              <a:buChar char="•"/>
            </a:pPr>
            <a:r>
              <a:rPr lang="en-US" sz="2400" b="0" i="0" u="none" strike="noStrike" cap="none">
                <a:solidFill>
                  <a:srgbClr val="04617B"/>
                </a:solidFill>
                <a:latin typeface="Arial"/>
                <a:ea typeface="Arial"/>
                <a:cs typeface="Arial"/>
                <a:sym typeface="Arial"/>
              </a:rPr>
              <a:t>A designated supervisor can provide direct supervision in some cases.	</a:t>
            </a:r>
            <a:endParaRPr sz="2400" b="0" i="0" u="none" strike="noStrike" cap="none">
              <a:solidFill>
                <a:srgbClr val="04617B"/>
              </a:solidFill>
              <a:latin typeface="Arial"/>
              <a:ea typeface="Arial"/>
              <a:cs typeface="Arial"/>
              <a:sym typeface="Arial"/>
            </a:endParaRPr>
          </a:p>
          <a:p>
            <a:pPr marL="198755" marR="480059" lvl="0" indent="0" algn="l" rtl="0">
              <a:spcBef>
                <a:spcPts val="0"/>
              </a:spcBef>
              <a:spcAft>
                <a:spcPts val="0"/>
              </a:spcAft>
              <a:buNone/>
            </a:pPr>
            <a:endParaRPr sz="2400" b="0" i="0" u="none" strike="noStrike" cap="none">
              <a:solidFill>
                <a:srgbClr val="04617B"/>
              </a:solidFill>
              <a:latin typeface="Arial"/>
              <a:ea typeface="Arial"/>
              <a:cs typeface="Arial"/>
              <a:sym typeface="Arial"/>
            </a:endParaRPr>
          </a:p>
          <a:p>
            <a:pPr marL="198755" marR="480059" lvl="0" indent="0" algn="l" rtl="0">
              <a:spcBef>
                <a:spcPts val="0"/>
              </a:spcBef>
              <a:spcAft>
                <a:spcPts val="0"/>
              </a:spcAft>
              <a:buNone/>
            </a:pPr>
            <a:r>
              <a:rPr lang="en-US" sz="2400" b="0" i="0" u="none" strike="noStrike" cap="none">
                <a:solidFill>
                  <a:srgbClr val="04617B"/>
                </a:solidFill>
                <a:latin typeface="Arial"/>
                <a:ea typeface="Arial"/>
                <a:cs typeface="Arial"/>
                <a:sym typeface="Arial"/>
              </a:rPr>
              <a:t>Form access:</a:t>
            </a:r>
            <a:endParaRPr sz="2400" b="0" i="0" u="none" strike="noStrike" cap="none">
              <a:solidFill>
                <a:srgbClr val="04617B"/>
              </a:solidFill>
              <a:latin typeface="Arial"/>
              <a:ea typeface="Arial"/>
              <a:cs typeface="Arial"/>
              <a:sym typeface="Arial"/>
            </a:endParaRPr>
          </a:p>
          <a:p>
            <a:pPr marL="198755" marR="480059" lvl="0" indent="0" algn="l" rtl="0">
              <a:lnSpc>
                <a:spcPct val="100000"/>
              </a:lnSpc>
              <a:spcBef>
                <a:spcPts val="0"/>
              </a:spcBef>
              <a:spcAft>
                <a:spcPts val="0"/>
              </a:spcAft>
              <a:buNone/>
            </a:pPr>
            <a:r>
              <a:rPr lang="en-US" sz="1600" b="0" i="0" u="sng" strike="noStrike" cap="none">
                <a:solidFill>
                  <a:schemeClr val="hlink"/>
                </a:solidFill>
                <a:latin typeface="Arial"/>
                <a:ea typeface="Arial"/>
                <a:cs typeface="Arial"/>
                <a:sym typeface="Arial"/>
                <a:hlinkClick r:id="rId3"/>
              </a:rPr>
              <a:t>https://sspcdn.blob.core.windows.net/files/Documents/SEP/ISEF/2019/Forms/2-Qualified-Scientist.pdf</a:t>
            </a:r>
            <a:endParaRPr sz="1600" b="0" i="0" u="none" strike="noStrike" cap="none">
              <a:solidFill>
                <a:srgbClr val="04617B"/>
              </a:solidFill>
              <a:latin typeface="Arial"/>
              <a:ea typeface="Arial"/>
              <a:cs typeface="Arial"/>
              <a:sym typeface="Arial"/>
            </a:endParaRPr>
          </a:p>
          <a:p>
            <a:pPr marL="198755" marR="480059" lvl="0" indent="0" algn="l" rtl="0">
              <a:lnSpc>
                <a:spcPct val="100000"/>
              </a:lnSpc>
              <a:spcBef>
                <a:spcPts val="0"/>
              </a:spcBef>
              <a:spcAft>
                <a:spcPts val="0"/>
              </a:spcAft>
              <a:buNone/>
            </a:pPr>
            <a:endParaRPr sz="1600" b="0" i="0" u="none" strike="noStrike" cap="none">
              <a:solidFill>
                <a:srgbClr val="04617B"/>
              </a:solidFill>
              <a:latin typeface="Arial"/>
              <a:ea typeface="Arial"/>
              <a:cs typeface="Arial"/>
              <a:sym typeface="Arial"/>
            </a:endParaRPr>
          </a:p>
          <a:p>
            <a:pPr marL="198755" marR="5080" lvl="0" indent="0" algn="l" rtl="0">
              <a:lnSpc>
                <a:spcPct val="100000"/>
              </a:lnSpc>
              <a:spcBef>
                <a:spcPts val="0"/>
              </a:spcBef>
              <a:spcAft>
                <a:spcPts val="0"/>
              </a:spcAft>
              <a:buNone/>
            </a:pPr>
            <a:endParaRPr sz="2800" b="0" i="0" u="none" strike="noStrike" cap="none">
              <a:solidFill>
                <a:srgbClr val="04617B"/>
              </a:solidFill>
              <a:latin typeface="Arial"/>
              <a:ea typeface="Arial"/>
              <a:cs typeface="Arial"/>
              <a:sym typeface="Arial"/>
            </a:endParaRPr>
          </a:p>
          <a:p>
            <a:pPr marL="198755" marR="5080" lvl="0" indent="0" algn="l" rtl="0">
              <a:lnSpc>
                <a:spcPct val="100000"/>
              </a:lnSpc>
              <a:spcBef>
                <a:spcPts val="0"/>
              </a:spcBef>
              <a:spcAft>
                <a:spcPts val="0"/>
              </a:spcAft>
              <a:buNone/>
            </a:pPr>
            <a:endParaRPr sz="2800" b="0" i="0" u="none" strike="noStrike" cap="none">
              <a:solidFill>
                <a:srgbClr val="04617B"/>
              </a:solidFill>
              <a:latin typeface="Arial"/>
              <a:ea typeface="Arial"/>
              <a:cs typeface="Arial"/>
              <a:sym typeface="Arial"/>
            </a:endParaRPr>
          </a:p>
          <a:p>
            <a:pPr marL="198755" marR="5080" lvl="0" indent="0" algn="l" rtl="0">
              <a:lnSpc>
                <a:spcPct val="100000"/>
              </a:lnSpc>
              <a:spcBef>
                <a:spcPts val="0"/>
              </a:spcBef>
              <a:spcAft>
                <a:spcPts val="0"/>
              </a:spcAft>
              <a:buNone/>
            </a:pPr>
            <a:endParaRPr sz="2800" b="0" i="0" u="none" strike="noStrike" cap="none">
              <a:solidFill>
                <a:srgbClr val="04617B"/>
              </a:solidFill>
              <a:latin typeface="Arial"/>
              <a:ea typeface="Arial"/>
              <a:cs typeface="Arial"/>
              <a:sym typeface="Arial"/>
            </a:endParaRPr>
          </a:p>
        </p:txBody>
      </p:sp>
      <p:sp>
        <p:nvSpPr>
          <p:cNvPr id="222" name="Google Shape;222;p30"/>
          <p:cNvSpPr txBox="1"/>
          <p:nvPr/>
        </p:nvSpPr>
        <p:spPr>
          <a:xfrm>
            <a:off x="1828800" y="533400"/>
            <a:ext cx="5671874" cy="707886"/>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4000">
                <a:solidFill>
                  <a:schemeClr val="dk1"/>
                </a:solidFill>
                <a:latin typeface="Calibri"/>
                <a:ea typeface="Calibri"/>
                <a:cs typeface="Calibri"/>
                <a:sym typeface="Calibri"/>
              </a:rPr>
              <a:t>Form 2- Qualified Scientist</a:t>
            </a:r>
            <a:endParaRPr sz="4000">
              <a:solidFill>
                <a:schemeClr val="dk1"/>
              </a:solidFill>
              <a:latin typeface="Calibri"/>
              <a:ea typeface="Calibri"/>
              <a:cs typeface="Calibri"/>
              <a:sym typeface="Calibri"/>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26"/>
        <p:cNvGrpSpPr/>
        <p:nvPr/>
      </p:nvGrpSpPr>
      <p:grpSpPr>
        <a:xfrm>
          <a:off x="0" y="0"/>
          <a:ext cx="0" cy="0"/>
          <a:chOff x="0" y="0"/>
          <a:chExt cx="0" cy="0"/>
        </a:xfrm>
      </p:grpSpPr>
      <p:sp>
        <p:nvSpPr>
          <p:cNvPr id="227" name="Google Shape;227;p31"/>
          <p:cNvSpPr txBox="1"/>
          <p:nvPr/>
        </p:nvSpPr>
        <p:spPr>
          <a:xfrm>
            <a:off x="223724" y="838200"/>
            <a:ext cx="8300100" cy="559500"/>
          </a:xfrm>
          <a:prstGeom prst="rect">
            <a:avLst/>
          </a:prstGeom>
          <a:noFill/>
          <a:ln>
            <a:noFill/>
          </a:ln>
        </p:spPr>
        <p:txBody>
          <a:bodyPr spcFirstLastPara="1" wrap="square" lIns="0" tIns="0" rIns="0" bIns="0" anchor="t" anchorCtr="0">
            <a:noAutofit/>
          </a:bodyPr>
          <a:lstStyle/>
          <a:p>
            <a:pPr marL="12700" marR="0" lvl="0" indent="0" algn="l" rtl="0">
              <a:lnSpc>
                <a:spcPct val="100000"/>
              </a:lnSpc>
              <a:spcBef>
                <a:spcPts val="0"/>
              </a:spcBef>
              <a:spcAft>
                <a:spcPts val="0"/>
              </a:spcAft>
              <a:buNone/>
            </a:pPr>
            <a:r>
              <a:rPr lang="en-US" sz="4400" b="1">
                <a:solidFill>
                  <a:srgbClr val="005490"/>
                </a:solidFill>
                <a:latin typeface="Arial"/>
                <a:ea typeface="Arial"/>
                <a:cs typeface="Arial"/>
                <a:sym typeface="Arial"/>
              </a:rPr>
              <a:t>Human Participants Research</a:t>
            </a:r>
            <a:endParaRPr sz="4400">
              <a:solidFill>
                <a:schemeClr val="dk1"/>
              </a:solidFill>
              <a:latin typeface="Arial"/>
              <a:ea typeface="Arial"/>
              <a:cs typeface="Arial"/>
              <a:sym typeface="Arial"/>
            </a:endParaRPr>
          </a:p>
        </p:txBody>
      </p:sp>
      <p:sp>
        <p:nvSpPr>
          <p:cNvPr id="228" name="Google Shape;228;p31"/>
          <p:cNvSpPr txBox="1"/>
          <p:nvPr/>
        </p:nvSpPr>
        <p:spPr>
          <a:xfrm>
            <a:off x="304800" y="1676400"/>
            <a:ext cx="8534400" cy="5032147"/>
          </a:xfrm>
          <a:prstGeom prst="rect">
            <a:avLst/>
          </a:prstGeom>
          <a:noFill/>
          <a:ln>
            <a:noFill/>
          </a:ln>
        </p:spPr>
        <p:txBody>
          <a:bodyPr spcFirstLastPara="1" wrap="square" lIns="0" tIns="0" rIns="0" bIns="0" anchor="t" anchorCtr="0">
            <a:noAutofit/>
          </a:bodyPr>
          <a:lstStyle/>
          <a:p>
            <a:pPr marL="285115" marR="127000" lvl="0" indent="-272415" algn="l" rtl="0">
              <a:lnSpc>
                <a:spcPct val="100000"/>
              </a:lnSpc>
              <a:spcBef>
                <a:spcPts val="0"/>
              </a:spcBef>
              <a:spcAft>
                <a:spcPts val="0"/>
              </a:spcAft>
              <a:buClr>
                <a:srgbClr val="005490"/>
              </a:buClr>
              <a:buSzPts val="2271"/>
              <a:buFont typeface="Noto Sans Symbols"/>
              <a:buChar char="●"/>
            </a:pPr>
            <a:r>
              <a:rPr lang="en-US" sz="2400">
                <a:solidFill>
                  <a:schemeClr val="dk1"/>
                </a:solidFill>
                <a:latin typeface="Arial"/>
                <a:ea typeface="Arial"/>
                <a:cs typeface="Arial"/>
                <a:sym typeface="Arial"/>
              </a:rPr>
              <a:t>The </a:t>
            </a:r>
            <a:r>
              <a:rPr lang="en-US" sz="2400" b="1" u="sng">
                <a:solidFill>
                  <a:schemeClr val="dk1"/>
                </a:solidFill>
                <a:latin typeface="Arial"/>
                <a:ea typeface="Arial"/>
                <a:cs typeface="Arial"/>
                <a:sym typeface="Arial"/>
              </a:rPr>
              <a:t>district IRB</a:t>
            </a:r>
            <a:r>
              <a:rPr lang="en-US" sz="2400" b="1">
                <a:solidFill>
                  <a:schemeClr val="dk1"/>
                </a:solidFill>
                <a:latin typeface="Arial"/>
                <a:ea typeface="Arial"/>
                <a:cs typeface="Arial"/>
                <a:sym typeface="Arial"/>
              </a:rPr>
              <a:t> </a:t>
            </a:r>
            <a:r>
              <a:rPr lang="en-US" sz="2400">
                <a:solidFill>
                  <a:schemeClr val="dk1"/>
                </a:solidFill>
                <a:latin typeface="Arial"/>
                <a:ea typeface="Arial"/>
                <a:cs typeface="Arial"/>
                <a:sym typeface="Arial"/>
              </a:rPr>
              <a:t>must review and approve the research plan </a:t>
            </a:r>
            <a:r>
              <a:rPr lang="en-US" sz="2400" b="1" u="sng">
                <a:solidFill>
                  <a:schemeClr val="dk1"/>
                </a:solidFill>
                <a:latin typeface="Arial"/>
                <a:ea typeface="Arial"/>
                <a:cs typeface="Arial"/>
                <a:sym typeface="Arial"/>
              </a:rPr>
              <a:t>before</a:t>
            </a:r>
            <a:r>
              <a:rPr lang="en-US" sz="2400" b="1">
                <a:solidFill>
                  <a:schemeClr val="dk1"/>
                </a:solidFill>
                <a:latin typeface="Arial"/>
                <a:ea typeface="Arial"/>
                <a:cs typeface="Arial"/>
                <a:sym typeface="Arial"/>
              </a:rPr>
              <a:t> </a:t>
            </a:r>
            <a:r>
              <a:rPr lang="en-US" sz="2400">
                <a:solidFill>
                  <a:schemeClr val="dk1"/>
                </a:solidFill>
                <a:latin typeface="Arial"/>
                <a:ea typeface="Arial"/>
                <a:cs typeface="Arial"/>
                <a:sym typeface="Arial"/>
              </a:rPr>
              <a:t>experimentation begins</a:t>
            </a:r>
            <a:endParaRPr sz="2400">
              <a:solidFill>
                <a:schemeClr val="dk1"/>
              </a:solidFill>
              <a:latin typeface="Arial"/>
              <a:ea typeface="Arial"/>
              <a:cs typeface="Arial"/>
              <a:sym typeface="Arial"/>
            </a:endParaRPr>
          </a:p>
          <a:p>
            <a:pPr marL="285115" marR="481330" lvl="0" indent="-272415" algn="l" rtl="0">
              <a:lnSpc>
                <a:spcPct val="100000"/>
              </a:lnSpc>
              <a:spcBef>
                <a:spcPts val="670"/>
              </a:spcBef>
              <a:spcAft>
                <a:spcPts val="0"/>
              </a:spcAft>
              <a:buClr>
                <a:srgbClr val="005490"/>
              </a:buClr>
              <a:buSzPts val="2271"/>
              <a:buFont typeface="Noto Sans Symbols"/>
              <a:buChar char="●"/>
            </a:pPr>
            <a:r>
              <a:rPr lang="en-US" sz="2400">
                <a:solidFill>
                  <a:schemeClr val="dk1"/>
                </a:solidFill>
                <a:latin typeface="Arial"/>
                <a:ea typeface="Arial"/>
                <a:cs typeface="Arial"/>
                <a:sym typeface="Arial"/>
              </a:rPr>
              <a:t>Research participants 18 years of age or older must give </a:t>
            </a:r>
            <a:r>
              <a:rPr lang="en-US" sz="2400" b="1">
                <a:solidFill>
                  <a:schemeClr val="dk1"/>
                </a:solidFill>
                <a:latin typeface="Arial"/>
                <a:ea typeface="Arial"/>
                <a:cs typeface="Arial"/>
                <a:sym typeface="Arial"/>
              </a:rPr>
              <a:t>informed consent</a:t>
            </a:r>
            <a:endParaRPr sz="2400">
              <a:solidFill>
                <a:schemeClr val="dk1"/>
              </a:solidFill>
              <a:latin typeface="Arial"/>
              <a:ea typeface="Arial"/>
              <a:cs typeface="Arial"/>
              <a:sym typeface="Arial"/>
            </a:endParaRPr>
          </a:p>
          <a:p>
            <a:pPr marL="285115" marR="5080" lvl="0" indent="-272415" algn="l" rtl="0">
              <a:lnSpc>
                <a:spcPct val="100000"/>
              </a:lnSpc>
              <a:spcBef>
                <a:spcPts val="670"/>
              </a:spcBef>
              <a:spcAft>
                <a:spcPts val="0"/>
              </a:spcAft>
              <a:buClr>
                <a:srgbClr val="005490"/>
              </a:buClr>
              <a:buSzPts val="2271"/>
              <a:buFont typeface="Noto Sans Symbols"/>
              <a:buChar char="●"/>
            </a:pPr>
            <a:r>
              <a:rPr lang="en-US" sz="2400">
                <a:solidFill>
                  <a:schemeClr val="dk1"/>
                </a:solidFill>
                <a:latin typeface="Arial"/>
                <a:ea typeface="Arial"/>
                <a:cs typeface="Arial"/>
                <a:sym typeface="Arial"/>
              </a:rPr>
              <a:t>Research participants under 18 must give </a:t>
            </a:r>
            <a:r>
              <a:rPr lang="en-US" sz="2400" b="1">
                <a:solidFill>
                  <a:schemeClr val="dk1"/>
                </a:solidFill>
                <a:latin typeface="Arial"/>
                <a:ea typeface="Arial"/>
                <a:cs typeface="Arial"/>
                <a:sym typeface="Arial"/>
              </a:rPr>
              <a:t>assent </a:t>
            </a:r>
            <a:r>
              <a:rPr lang="en-US" sz="2400">
                <a:solidFill>
                  <a:schemeClr val="dk1"/>
                </a:solidFill>
                <a:latin typeface="Arial"/>
                <a:ea typeface="Arial"/>
                <a:cs typeface="Arial"/>
                <a:sym typeface="Arial"/>
              </a:rPr>
              <a:t>and their parents may be required to give </a:t>
            </a:r>
            <a:r>
              <a:rPr lang="en-US" sz="2400" b="1">
                <a:solidFill>
                  <a:schemeClr val="dk1"/>
                </a:solidFill>
                <a:latin typeface="Arial"/>
                <a:ea typeface="Arial"/>
                <a:cs typeface="Arial"/>
                <a:sym typeface="Arial"/>
              </a:rPr>
              <a:t>written permission</a:t>
            </a:r>
            <a:endParaRPr sz="2400" b="1">
              <a:solidFill>
                <a:schemeClr val="dk1"/>
              </a:solidFill>
              <a:latin typeface="Arial"/>
              <a:ea typeface="Arial"/>
              <a:cs typeface="Arial"/>
              <a:sym typeface="Arial"/>
            </a:endParaRPr>
          </a:p>
          <a:p>
            <a:pPr marL="285115" marR="5080" lvl="0" indent="-272415" algn="l" rtl="0">
              <a:lnSpc>
                <a:spcPct val="100000"/>
              </a:lnSpc>
              <a:spcBef>
                <a:spcPts val="670"/>
              </a:spcBef>
              <a:spcAft>
                <a:spcPts val="0"/>
              </a:spcAft>
              <a:buClr>
                <a:srgbClr val="005490"/>
              </a:buClr>
              <a:buSzPts val="2271"/>
              <a:buFont typeface="Noto Sans Symbols"/>
              <a:buChar char="●"/>
            </a:pPr>
            <a:r>
              <a:rPr lang="en-US" sz="2400" b="1">
                <a:solidFill>
                  <a:schemeClr val="dk1"/>
                </a:solidFill>
                <a:latin typeface="Arial"/>
                <a:ea typeface="Arial"/>
                <a:cs typeface="Arial"/>
                <a:sym typeface="Arial"/>
              </a:rPr>
              <a:t>Form 4 required even if the student is the only subject of the research as well as if the participants are only giving feedback on a prototype.</a:t>
            </a:r>
            <a:endParaRPr/>
          </a:p>
          <a:p>
            <a:pPr marL="12700" marR="5080" lvl="0" indent="0" algn="l" rtl="0">
              <a:lnSpc>
                <a:spcPct val="100000"/>
              </a:lnSpc>
              <a:spcBef>
                <a:spcPts val="670"/>
              </a:spcBef>
              <a:spcAft>
                <a:spcPts val="0"/>
              </a:spcAft>
              <a:buNone/>
            </a:pPr>
            <a:r>
              <a:rPr lang="en-US" sz="1400" b="1" u="sng">
                <a:solidFill>
                  <a:schemeClr val="hlink"/>
                </a:solidFill>
                <a:latin typeface="Arial"/>
                <a:ea typeface="Arial"/>
                <a:cs typeface="Arial"/>
                <a:sym typeface="Arial"/>
                <a:hlinkClick r:id="rId3"/>
              </a:rPr>
              <a:t>https://sspcdn.blob.core.windows.net/files/Documents/SEP/ISEF/2019/Forms/4-Human-Participants.pdf</a:t>
            </a:r>
            <a:endParaRPr sz="1400" b="1">
              <a:solidFill>
                <a:schemeClr val="dk1"/>
              </a:solidFill>
              <a:latin typeface="Arial"/>
              <a:ea typeface="Arial"/>
              <a:cs typeface="Arial"/>
              <a:sym typeface="Arial"/>
            </a:endParaRPr>
          </a:p>
          <a:p>
            <a:pPr marL="12700" marR="5080" lvl="0" indent="0" algn="l" rtl="0">
              <a:lnSpc>
                <a:spcPct val="100000"/>
              </a:lnSpc>
              <a:spcBef>
                <a:spcPts val="670"/>
              </a:spcBef>
              <a:spcAft>
                <a:spcPts val="0"/>
              </a:spcAft>
              <a:buNone/>
            </a:pPr>
            <a:endParaRPr sz="1400" b="1">
              <a:solidFill>
                <a:schemeClr val="dk1"/>
              </a:solidFill>
              <a:latin typeface="Arial"/>
              <a:ea typeface="Arial"/>
              <a:cs typeface="Arial"/>
              <a:sym typeface="Arial"/>
            </a:endParaRPr>
          </a:p>
          <a:p>
            <a:pPr marL="285115" marR="5080" lvl="0" indent="-272415" algn="l" rtl="0">
              <a:lnSpc>
                <a:spcPct val="100000"/>
              </a:lnSpc>
              <a:spcBef>
                <a:spcPts val="670"/>
              </a:spcBef>
              <a:spcAft>
                <a:spcPts val="0"/>
              </a:spcAft>
              <a:buClr>
                <a:srgbClr val="005490"/>
              </a:buClr>
              <a:buSzPts val="2271"/>
              <a:buFont typeface="Noto Sans Symbols"/>
              <a:buChar char="●"/>
            </a:pPr>
            <a:r>
              <a:rPr lang="en-US" sz="2400" b="1">
                <a:solidFill>
                  <a:schemeClr val="dk1"/>
                </a:solidFill>
                <a:latin typeface="Arial"/>
                <a:ea typeface="Arial"/>
                <a:cs typeface="Arial"/>
                <a:sym typeface="Arial"/>
              </a:rPr>
              <a:t>The IRB decisions are documented and signed on </a:t>
            </a:r>
            <a:r>
              <a:rPr lang="en-US" sz="2400" b="1" u="sng">
                <a:solidFill>
                  <a:srgbClr val="C00000"/>
                </a:solidFill>
                <a:latin typeface="Arial"/>
                <a:ea typeface="Arial"/>
                <a:cs typeface="Arial"/>
                <a:sym typeface="Arial"/>
              </a:rPr>
              <a:t>Form 4: Human Participants and Informed Consent Form.</a:t>
            </a:r>
            <a:endParaRPr sz="2400" b="1" u="sng">
              <a:solidFill>
                <a:srgbClr val="C00000"/>
              </a:solidFill>
              <a:latin typeface="Arial"/>
              <a:ea typeface="Arial"/>
              <a:cs typeface="Arial"/>
              <a:sym typeface="Arial"/>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32"/>
        <p:cNvGrpSpPr/>
        <p:nvPr/>
      </p:nvGrpSpPr>
      <p:grpSpPr>
        <a:xfrm>
          <a:off x="0" y="0"/>
          <a:ext cx="0" cy="0"/>
          <a:chOff x="0" y="0"/>
          <a:chExt cx="0" cy="0"/>
        </a:xfrm>
      </p:grpSpPr>
      <p:sp>
        <p:nvSpPr>
          <p:cNvPr id="233" name="Google Shape;233;p32"/>
          <p:cNvSpPr txBox="1"/>
          <p:nvPr/>
        </p:nvSpPr>
        <p:spPr>
          <a:xfrm>
            <a:off x="1066800" y="1219200"/>
            <a:ext cx="7119620" cy="4308872"/>
          </a:xfrm>
          <a:prstGeom prst="rect">
            <a:avLst/>
          </a:prstGeom>
          <a:noFill/>
          <a:ln>
            <a:noFill/>
          </a:ln>
        </p:spPr>
        <p:txBody>
          <a:bodyPr spcFirstLastPara="1" wrap="square" lIns="0" tIns="0" rIns="0" bIns="0" anchor="t" anchorCtr="0">
            <a:noAutofit/>
          </a:bodyPr>
          <a:lstStyle/>
          <a:p>
            <a:pPr marL="12065" marR="5080" lvl="0" indent="1269" algn="ctr" rtl="0">
              <a:lnSpc>
                <a:spcPct val="100000"/>
              </a:lnSpc>
              <a:spcBef>
                <a:spcPts val="0"/>
              </a:spcBef>
              <a:spcAft>
                <a:spcPts val="0"/>
              </a:spcAft>
              <a:buNone/>
            </a:pPr>
            <a:r>
              <a:rPr lang="en-US" sz="4000" b="1">
                <a:solidFill>
                  <a:srgbClr val="005490"/>
                </a:solidFill>
                <a:latin typeface="Arial"/>
                <a:ea typeface="Arial"/>
                <a:cs typeface="Arial"/>
                <a:sym typeface="Arial"/>
              </a:rPr>
              <a:t>If IRB determines that written informed consent/assent or parental permission is required, documentation is obtained on an “informed consent” document- </a:t>
            </a:r>
            <a:endParaRPr/>
          </a:p>
          <a:p>
            <a:pPr marL="12065" marR="5080" lvl="0" indent="1269" algn="ctr" rtl="0">
              <a:lnSpc>
                <a:spcPct val="100000"/>
              </a:lnSpc>
              <a:spcBef>
                <a:spcPts val="0"/>
              </a:spcBef>
              <a:spcAft>
                <a:spcPts val="0"/>
              </a:spcAft>
              <a:buNone/>
            </a:pPr>
            <a:r>
              <a:rPr lang="en-US" sz="4000" b="1">
                <a:solidFill>
                  <a:srgbClr val="C00000"/>
                </a:solidFill>
                <a:latin typeface="Arial"/>
                <a:ea typeface="Arial"/>
                <a:cs typeface="Arial"/>
                <a:sym typeface="Arial"/>
              </a:rPr>
              <a:t>see the sample one given</a:t>
            </a:r>
            <a:endParaRPr sz="4000">
              <a:solidFill>
                <a:srgbClr val="C00000"/>
              </a:solidFill>
              <a:latin typeface="Arial"/>
              <a:ea typeface="Arial"/>
              <a:cs typeface="Arial"/>
              <a:sym typeface="Arial"/>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37"/>
        <p:cNvGrpSpPr/>
        <p:nvPr/>
      </p:nvGrpSpPr>
      <p:grpSpPr>
        <a:xfrm>
          <a:off x="0" y="0"/>
          <a:ext cx="0" cy="0"/>
          <a:chOff x="0" y="0"/>
          <a:chExt cx="0" cy="0"/>
        </a:xfrm>
      </p:grpSpPr>
      <p:pic>
        <p:nvPicPr>
          <p:cNvPr id="238" name="Google Shape;238;p33"/>
          <p:cNvPicPr preferRelativeResize="0"/>
          <p:nvPr/>
        </p:nvPicPr>
        <p:blipFill rotWithShape="1">
          <a:blip r:embed="rId3">
            <a:alphaModFix/>
          </a:blip>
          <a:srcRect/>
          <a:stretch/>
        </p:blipFill>
        <p:spPr>
          <a:xfrm>
            <a:off x="0" y="76201"/>
            <a:ext cx="8991600" cy="5867400"/>
          </a:xfrm>
          <a:prstGeom prst="rect">
            <a:avLst/>
          </a:prstGeom>
          <a:noFill/>
          <a:ln>
            <a:noFill/>
          </a:ln>
        </p:spPr>
      </p:pic>
      <p:sp>
        <p:nvSpPr>
          <p:cNvPr id="239" name="Google Shape;239;p33"/>
          <p:cNvSpPr/>
          <p:nvPr/>
        </p:nvSpPr>
        <p:spPr>
          <a:xfrm>
            <a:off x="152400" y="6096000"/>
            <a:ext cx="8839200" cy="52322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400" u="sng">
                <a:solidFill>
                  <a:schemeClr val="hlink"/>
                </a:solidFill>
                <a:latin typeface="Calibri"/>
                <a:ea typeface="Calibri"/>
                <a:cs typeface="Calibri"/>
                <a:sym typeface="Calibri"/>
                <a:hlinkClick r:id="rId4"/>
              </a:rPr>
              <a:t>https://sspcdn.blob.core.windows.net/files/Documents/SEP/ISEF/2019/Forms/4-Sample-Informed-Consent.pdf</a:t>
            </a:r>
            <a:endParaRPr sz="1400">
              <a:solidFill>
                <a:schemeClr val="dk1"/>
              </a:solidFill>
              <a:latin typeface="Calibri"/>
              <a:ea typeface="Calibri"/>
              <a:cs typeface="Calibri"/>
              <a:sym typeface="Calibri"/>
            </a:endParaRPr>
          </a:p>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243"/>
        <p:cNvGrpSpPr/>
        <p:nvPr/>
      </p:nvGrpSpPr>
      <p:grpSpPr>
        <a:xfrm>
          <a:off x="0" y="0"/>
          <a:ext cx="0" cy="0"/>
          <a:chOff x="0" y="0"/>
          <a:chExt cx="0" cy="0"/>
        </a:xfrm>
      </p:grpSpPr>
      <p:sp>
        <p:nvSpPr>
          <p:cNvPr id="244" name="Google Shape;244;p34"/>
          <p:cNvSpPr/>
          <p:nvPr/>
        </p:nvSpPr>
        <p:spPr>
          <a:xfrm>
            <a:off x="423672" y="2371344"/>
            <a:ext cx="8218931" cy="1833371"/>
          </a:xfrm>
          <a:prstGeom prst="rect">
            <a:avLst/>
          </a:prstGeom>
          <a:blipFill rotWithShape="1">
            <a:blip r:embed="rId3">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5" name="Google Shape;245;p34"/>
          <p:cNvSpPr txBox="1"/>
          <p:nvPr/>
        </p:nvSpPr>
        <p:spPr>
          <a:xfrm>
            <a:off x="950500" y="2758300"/>
            <a:ext cx="7908600" cy="863700"/>
          </a:xfrm>
          <a:prstGeom prst="rect">
            <a:avLst/>
          </a:prstGeom>
          <a:noFill/>
          <a:ln>
            <a:noFill/>
          </a:ln>
        </p:spPr>
        <p:txBody>
          <a:bodyPr spcFirstLastPara="1" wrap="square" lIns="0" tIns="0" rIns="0" bIns="0" anchor="t" anchorCtr="0">
            <a:noAutofit/>
          </a:bodyPr>
          <a:lstStyle/>
          <a:p>
            <a:pPr marL="12700" marR="0" lvl="0" indent="0" algn="l" rtl="0">
              <a:lnSpc>
                <a:spcPct val="100000"/>
              </a:lnSpc>
              <a:spcBef>
                <a:spcPts val="0"/>
              </a:spcBef>
              <a:spcAft>
                <a:spcPts val="0"/>
              </a:spcAft>
              <a:buNone/>
            </a:pPr>
            <a:r>
              <a:rPr lang="en-US" sz="6600" b="1">
                <a:solidFill>
                  <a:srgbClr val="005490"/>
                </a:solidFill>
                <a:latin typeface="Arial"/>
                <a:ea typeface="Arial"/>
                <a:cs typeface="Arial"/>
                <a:sym typeface="Arial"/>
              </a:rPr>
              <a:t>Vertebrate Animals</a:t>
            </a:r>
            <a:endParaRPr sz="6600">
              <a:solidFill>
                <a:schemeClr val="dk1"/>
              </a:solidFill>
              <a:latin typeface="Arial"/>
              <a:ea typeface="Arial"/>
              <a:cs typeface="Arial"/>
              <a:sym typeface="Arial"/>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249"/>
        <p:cNvGrpSpPr/>
        <p:nvPr/>
      </p:nvGrpSpPr>
      <p:grpSpPr>
        <a:xfrm>
          <a:off x="0" y="0"/>
          <a:ext cx="0" cy="0"/>
          <a:chOff x="0" y="0"/>
          <a:chExt cx="0" cy="0"/>
        </a:xfrm>
      </p:grpSpPr>
      <p:sp>
        <p:nvSpPr>
          <p:cNvPr id="250" name="Google Shape;250;p35"/>
          <p:cNvSpPr txBox="1">
            <a:spLocks noGrp="1"/>
          </p:cNvSpPr>
          <p:nvPr>
            <p:ph type="title"/>
          </p:nvPr>
        </p:nvSpPr>
        <p:spPr>
          <a:xfrm>
            <a:off x="1219200" y="690909"/>
            <a:ext cx="7132954" cy="1231106"/>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US" sz="4000" b="1" i="0" u="none" strike="noStrike" cap="none">
                <a:solidFill>
                  <a:srgbClr val="005490"/>
                </a:solidFill>
                <a:latin typeface="Arial"/>
                <a:ea typeface="Arial"/>
                <a:cs typeface="Arial"/>
                <a:sym typeface="Arial"/>
              </a:rPr>
              <a:t>Vertebrate Animal Forms</a:t>
            </a:r>
            <a:endParaRPr sz="4000" b="1" i="0" u="none" strike="noStrike" cap="none">
              <a:solidFill>
                <a:srgbClr val="005490"/>
              </a:solidFill>
              <a:latin typeface="Arial"/>
              <a:ea typeface="Arial"/>
              <a:cs typeface="Arial"/>
              <a:sym typeface="Arial"/>
            </a:endParaRPr>
          </a:p>
        </p:txBody>
      </p:sp>
      <p:sp>
        <p:nvSpPr>
          <p:cNvPr id="251" name="Google Shape;251;p35"/>
          <p:cNvSpPr txBox="1">
            <a:spLocks noGrp="1"/>
          </p:cNvSpPr>
          <p:nvPr>
            <p:ph type="body" idx="1"/>
          </p:nvPr>
        </p:nvSpPr>
        <p:spPr>
          <a:xfrm>
            <a:off x="791845" y="1676400"/>
            <a:ext cx="7560309" cy="4308872"/>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US" sz="2800" b="0" i="0" u="none" strike="noStrike" cap="none">
                <a:solidFill>
                  <a:srgbClr val="04617B"/>
                </a:solidFill>
                <a:latin typeface="Arial"/>
                <a:ea typeface="Arial"/>
                <a:cs typeface="Arial"/>
                <a:sym typeface="Arial"/>
              </a:rPr>
              <a:t>Required if your research involves </a:t>
            </a:r>
            <a:r>
              <a:rPr lang="en-US" sz="2800" b="1" i="1" u="none" strike="noStrike" cap="none">
                <a:solidFill>
                  <a:srgbClr val="04617B"/>
                </a:solidFill>
                <a:latin typeface="Arial"/>
                <a:ea typeface="Arial"/>
                <a:cs typeface="Arial"/>
                <a:sym typeface="Arial"/>
              </a:rPr>
              <a:t>vertebrate animals</a:t>
            </a:r>
            <a:r>
              <a:rPr lang="en-US" sz="2800" b="0" i="0" u="none" strike="noStrike" cap="none">
                <a:solidFill>
                  <a:srgbClr val="04617B"/>
                </a:solidFill>
                <a:latin typeface="Arial"/>
                <a:ea typeface="Arial"/>
                <a:cs typeface="Arial"/>
                <a:sym typeface="Arial"/>
              </a:rPr>
              <a:t>. </a:t>
            </a:r>
            <a:endParaRPr sz="2800" b="0" i="0" u="none" strike="noStrike" cap="none">
              <a:solidFill>
                <a:srgbClr val="04617B"/>
              </a:solidFill>
              <a:latin typeface="Arial"/>
              <a:ea typeface="Arial"/>
              <a:cs typeface="Arial"/>
              <a:sym typeface="Arial"/>
            </a:endParaRPr>
          </a:p>
          <a:p>
            <a:pPr marL="457200" marR="0" lvl="0" indent="-457200" algn="l" rtl="0">
              <a:spcBef>
                <a:spcPts val="0"/>
              </a:spcBef>
              <a:spcAft>
                <a:spcPts val="0"/>
              </a:spcAft>
              <a:buClr>
                <a:srgbClr val="04617B"/>
              </a:buClr>
              <a:buSzPts val="2800"/>
              <a:buFont typeface="Arial"/>
              <a:buChar char="•"/>
            </a:pPr>
            <a:r>
              <a:rPr lang="en-US" sz="2800" b="0" i="0" u="none" strike="noStrike" cap="none">
                <a:solidFill>
                  <a:srgbClr val="04617B"/>
                </a:solidFill>
                <a:latin typeface="Arial"/>
                <a:ea typeface="Arial"/>
                <a:cs typeface="Arial"/>
                <a:sym typeface="Arial"/>
              </a:rPr>
              <a:t>5A is for research conducted at home, school, or field. </a:t>
            </a:r>
            <a:r>
              <a:rPr lang="en-US" sz="2800" b="0" i="0" u="none" strike="noStrike" cap="none">
                <a:solidFill>
                  <a:srgbClr val="C00000"/>
                </a:solidFill>
                <a:latin typeface="Arial"/>
                <a:ea typeface="Arial"/>
                <a:cs typeface="Arial"/>
                <a:sym typeface="Arial"/>
              </a:rPr>
              <a:t>This requires SRC approval before the EXPERIMENTATION! </a:t>
            </a:r>
            <a:endParaRPr/>
          </a:p>
          <a:p>
            <a:pPr marL="457200" marR="0" lvl="0" indent="-457200" algn="l" rtl="0">
              <a:spcBef>
                <a:spcPts val="0"/>
              </a:spcBef>
              <a:spcAft>
                <a:spcPts val="0"/>
              </a:spcAft>
              <a:buClr>
                <a:srgbClr val="04617B"/>
              </a:buClr>
              <a:buSzPts val="2800"/>
              <a:buFont typeface="Arial"/>
              <a:buChar char="•"/>
            </a:pPr>
            <a:r>
              <a:rPr lang="en-US" sz="2800" b="0" i="0" u="none" strike="noStrike" cap="none">
                <a:solidFill>
                  <a:srgbClr val="04617B"/>
                </a:solidFill>
                <a:latin typeface="Arial"/>
                <a:ea typeface="Arial"/>
                <a:cs typeface="Arial"/>
                <a:sym typeface="Arial"/>
              </a:rPr>
              <a:t>5B is for research conducted at a regulated research institution. (</a:t>
            </a:r>
            <a:r>
              <a:rPr lang="en-US" sz="2800" b="0" i="0" u="none" strike="noStrike" cap="none">
                <a:solidFill>
                  <a:srgbClr val="C00000"/>
                </a:solidFill>
                <a:latin typeface="Arial"/>
                <a:ea typeface="Arial"/>
                <a:cs typeface="Arial"/>
                <a:sym typeface="Arial"/>
              </a:rPr>
              <a:t>must have the Institutions’ IACUC/SRC approval BEFORE EXPERIMENTATION! )</a:t>
            </a:r>
            <a:r>
              <a:rPr lang="en-US" sz="2800" b="0" i="0" u="none" strike="noStrike" cap="none">
                <a:solidFill>
                  <a:srgbClr val="04617B"/>
                </a:solidFill>
                <a:latin typeface="Arial"/>
                <a:ea typeface="Arial"/>
                <a:cs typeface="Arial"/>
                <a:sym typeface="Arial"/>
              </a:rPr>
              <a:t>	</a:t>
            </a:r>
            <a:endParaRPr/>
          </a:p>
          <a:p>
            <a:pPr marL="0" marR="0" lvl="0" indent="0" algn="l" rtl="0">
              <a:spcBef>
                <a:spcPts val="0"/>
              </a:spcBef>
              <a:spcAft>
                <a:spcPts val="0"/>
              </a:spcAft>
              <a:buNone/>
            </a:pPr>
            <a:endParaRPr sz="2800" b="0" i="0" u="none" strike="noStrike" cap="none">
              <a:solidFill>
                <a:srgbClr val="04617B"/>
              </a:solidFill>
              <a:latin typeface="Arial"/>
              <a:ea typeface="Arial"/>
              <a:cs typeface="Arial"/>
              <a:sym typeface="Arial"/>
            </a:endParaRPr>
          </a:p>
        </p:txBody>
      </p:sp>
      <p:sp>
        <p:nvSpPr>
          <p:cNvPr id="252" name="Google Shape;252;p35"/>
          <p:cNvSpPr/>
          <p:nvPr/>
        </p:nvSpPr>
        <p:spPr>
          <a:xfrm>
            <a:off x="304800" y="5715000"/>
            <a:ext cx="8610600" cy="92333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u="sng">
                <a:solidFill>
                  <a:schemeClr val="hlink"/>
                </a:solidFill>
                <a:latin typeface="Calibri"/>
                <a:ea typeface="Calibri"/>
                <a:cs typeface="Calibri"/>
                <a:sym typeface="Calibri"/>
                <a:hlinkClick r:id="rId3"/>
              </a:rPr>
              <a:t>https://sspcdn.blob.core.windows.net/files/Documents/SEP/ISEF/2019/Forms/5AB-Vertebrate-Animal.pdf</a:t>
            </a:r>
            <a:endParaRPr sz="1800">
              <a:solidFill>
                <a:schemeClr val="dk1"/>
              </a:solidFill>
              <a:latin typeface="Calibri"/>
              <a:ea typeface="Calibri"/>
              <a:cs typeface="Calibri"/>
              <a:sym typeface="Calibri"/>
            </a:endParaRPr>
          </a:p>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256"/>
        <p:cNvGrpSpPr/>
        <p:nvPr/>
      </p:nvGrpSpPr>
      <p:grpSpPr>
        <a:xfrm>
          <a:off x="0" y="0"/>
          <a:ext cx="0" cy="0"/>
          <a:chOff x="0" y="0"/>
          <a:chExt cx="0" cy="0"/>
        </a:xfrm>
      </p:grpSpPr>
      <p:sp>
        <p:nvSpPr>
          <p:cNvPr id="257" name="Google Shape;257;p36"/>
          <p:cNvSpPr/>
          <p:nvPr/>
        </p:nvSpPr>
        <p:spPr>
          <a:xfrm>
            <a:off x="0" y="2523744"/>
            <a:ext cx="9144000" cy="1833371"/>
          </a:xfrm>
          <a:prstGeom prst="rect">
            <a:avLst/>
          </a:prstGeom>
          <a:blipFill rotWithShape="1">
            <a:blip r:embed="rId3">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58" name="Google Shape;258;p36"/>
          <p:cNvSpPr/>
          <p:nvPr/>
        </p:nvSpPr>
        <p:spPr>
          <a:xfrm>
            <a:off x="696468" y="3514344"/>
            <a:ext cx="7522463" cy="1833371"/>
          </a:xfrm>
          <a:prstGeom prst="rect">
            <a:avLst/>
          </a:prstGeom>
          <a:blipFill rotWithShape="1">
            <a:blip r:embed="rId4">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59" name="Google Shape;259;p36"/>
          <p:cNvSpPr txBox="1"/>
          <p:nvPr/>
        </p:nvSpPr>
        <p:spPr>
          <a:xfrm>
            <a:off x="360711" y="2910701"/>
            <a:ext cx="8195945" cy="1854200"/>
          </a:xfrm>
          <a:prstGeom prst="rect">
            <a:avLst/>
          </a:prstGeom>
          <a:noFill/>
          <a:ln>
            <a:noFill/>
          </a:ln>
        </p:spPr>
        <p:txBody>
          <a:bodyPr spcFirstLastPara="1" wrap="square" lIns="0" tIns="0" rIns="0" bIns="0" anchor="t" anchorCtr="0">
            <a:noAutofit/>
          </a:bodyPr>
          <a:lstStyle/>
          <a:p>
            <a:pPr marL="875030" marR="5080" lvl="0" indent="-862965" algn="l" rtl="0">
              <a:lnSpc>
                <a:spcPct val="118181"/>
              </a:lnSpc>
              <a:spcBef>
                <a:spcPts val="0"/>
              </a:spcBef>
              <a:spcAft>
                <a:spcPts val="0"/>
              </a:spcAft>
              <a:buNone/>
            </a:pPr>
            <a:r>
              <a:rPr lang="en-US" sz="6000" b="1">
                <a:solidFill>
                  <a:srgbClr val="005490"/>
                </a:solidFill>
                <a:latin typeface="Arial"/>
                <a:ea typeface="Arial"/>
                <a:cs typeface="Arial"/>
                <a:sym typeface="Arial"/>
              </a:rPr>
              <a:t>Potentially Hazardous Biological Agents</a:t>
            </a:r>
            <a:endParaRPr sz="6000">
              <a:solidFill>
                <a:schemeClr val="dk1"/>
              </a:solidFill>
              <a:latin typeface="Arial"/>
              <a:ea typeface="Arial"/>
              <a:cs typeface="Arial"/>
              <a:sym typeface="Arial"/>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263"/>
        <p:cNvGrpSpPr/>
        <p:nvPr/>
      </p:nvGrpSpPr>
      <p:grpSpPr>
        <a:xfrm>
          <a:off x="0" y="0"/>
          <a:ext cx="0" cy="0"/>
          <a:chOff x="0" y="0"/>
          <a:chExt cx="0" cy="0"/>
        </a:xfrm>
      </p:grpSpPr>
      <p:sp>
        <p:nvSpPr>
          <p:cNvPr id="264" name="Google Shape;264;p37"/>
          <p:cNvSpPr txBox="1">
            <a:spLocks noGrp="1"/>
          </p:cNvSpPr>
          <p:nvPr>
            <p:ph type="title"/>
          </p:nvPr>
        </p:nvSpPr>
        <p:spPr>
          <a:xfrm>
            <a:off x="884554" y="849795"/>
            <a:ext cx="7467600" cy="861774"/>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US" sz="2400" b="1" i="0" u="none" strike="noStrike" cap="none">
                <a:solidFill>
                  <a:srgbClr val="005490"/>
                </a:solidFill>
                <a:latin typeface="Arial"/>
                <a:ea typeface="Arial"/>
                <a:cs typeface="Arial"/>
                <a:sym typeface="Arial"/>
              </a:rPr>
              <a:t>6A: </a:t>
            </a:r>
            <a:r>
              <a:rPr lang="en-US" sz="2800" b="1" i="0" u="none" strike="noStrike" cap="none">
                <a:solidFill>
                  <a:srgbClr val="005490"/>
                </a:solidFill>
                <a:latin typeface="Arial"/>
                <a:ea typeface="Arial"/>
                <a:cs typeface="Arial"/>
                <a:sym typeface="Arial"/>
              </a:rPr>
              <a:t>Potentially Hazardous Biological Agents</a:t>
            </a:r>
            <a:endParaRPr sz="2800" b="1" i="0" u="none" strike="noStrike" cap="none">
              <a:solidFill>
                <a:srgbClr val="005490"/>
              </a:solidFill>
              <a:latin typeface="Arial"/>
              <a:ea typeface="Arial"/>
              <a:cs typeface="Arial"/>
              <a:sym typeface="Arial"/>
            </a:endParaRPr>
          </a:p>
        </p:txBody>
      </p:sp>
      <p:sp>
        <p:nvSpPr>
          <p:cNvPr id="265" name="Google Shape;265;p37"/>
          <p:cNvSpPr txBox="1">
            <a:spLocks noGrp="1"/>
          </p:cNvSpPr>
          <p:nvPr>
            <p:ph type="body" idx="1"/>
          </p:nvPr>
        </p:nvSpPr>
        <p:spPr>
          <a:xfrm>
            <a:off x="152400" y="1321713"/>
            <a:ext cx="8915400" cy="6340197"/>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US" sz="2800" b="0" i="0" u="none" strike="noStrike" cap="none">
                <a:solidFill>
                  <a:srgbClr val="04617B"/>
                </a:solidFill>
                <a:latin typeface="Arial"/>
                <a:ea typeface="Arial"/>
                <a:cs typeface="Arial"/>
                <a:sym typeface="Arial"/>
              </a:rPr>
              <a:t>Required if your research involves:</a:t>
            </a:r>
            <a:endParaRPr/>
          </a:p>
          <a:p>
            <a:pPr marL="457200" marR="0" lvl="0" indent="-457200" algn="l" rtl="0">
              <a:spcBef>
                <a:spcPts val="0"/>
              </a:spcBef>
              <a:spcAft>
                <a:spcPts val="0"/>
              </a:spcAft>
              <a:buClr>
                <a:srgbClr val="04617B"/>
              </a:buClr>
              <a:buSzPts val="2400"/>
              <a:buFont typeface="Arial"/>
              <a:buChar char="•"/>
            </a:pPr>
            <a:r>
              <a:rPr lang="en-US" sz="2400" b="1" i="1" u="none" strike="noStrike" cap="none">
                <a:solidFill>
                  <a:srgbClr val="04617B"/>
                </a:solidFill>
                <a:latin typeface="Arial"/>
                <a:ea typeface="Arial"/>
                <a:cs typeface="Arial"/>
                <a:sym typeface="Arial"/>
              </a:rPr>
              <a:t>microorganisms, </a:t>
            </a:r>
            <a:endParaRPr sz="2400" b="1" i="1" u="none" strike="noStrike" cap="none">
              <a:solidFill>
                <a:srgbClr val="04617B"/>
              </a:solidFill>
              <a:latin typeface="Arial"/>
              <a:ea typeface="Arial"/>
              <a:cs typeface="Arial"/>
              <a:sym typeface="Arial"/>
            </a:endParaRPr>
          </a:p>
          <a:p>
            <a:pPr marL="457200" marR="0" lvl="0" indent="-457200" algn="l" rtl="0">
              <a:spcBef>
                <a:spcPts val="0"/>
              </a:spcBef>
              <a:spcAft>
                <a:spcPts val="0"/>
              </a:spcAft>
              <a:buClr>
                <a:srgbClr val="04617B"/>
              </a:buClr>
              <a:buSzPts val="2400"/>
              <a:buFont typeface="Arial"/>
              <a:buChar char="•"/>
            </a:pPr>
            <a:r>
              <a:rPr lang="en-US" sz="2400" b="1" i="1" u="none" strike="noStrike" cap="none">
                <a:solidFill>
                  <a:srgbClr val="04617B"/>
                </a:solidFill>
                <a:latin typeface="Arial"/>
                <a:ea typeface="Arial"/>
                <a:cs typeface="Arial"/>
                <a:sym typeface="Arial"/>
              </a:rPr>
              <a:t>rDNA, </a:t>
            </a:r>
            <a:endParaRPr sz="2400" b="1" i="1" u="none" strike="noStrike" cap="none">
              <a:solidFill>
                <a:srgbClr val="04617B"/>
              </a:solidFill>
              <a:latin typeface="Arial"/>
              <a:ea typeface="Arial"/>
              <a:cs typeface="Arial"/>
              <a:sym typeface="Arial"/>
            </a:endParaRPr>
          </a:p>
          <a:p>
            <a:pPr marL="457200" marR="0" lvl="0" indent="-457200" algn="l" rtl="0">
              <a:spcBef>
                <a:spcPts val="0"/>
              </a:spcBef>
              <a:spcAft>
                <a:spcPts val="0"/>
              </a:spcAft>
              <a:buClr>
                <a:srgbClr val="04617B"/>
              </a:buClr>
              <a:buSzPts val="2400"/>
              <a:buFont typeface="Arial"/>
              <a:buChar char="•"/>
            </a:pPr>
            <a:r>
              <a:rPr lang="en-US" sz="2400" b="1" i="1" u="none" strike="noStrike" cap="none">
                <a:solidFill>
                  <a:srgbClr val="04617B"/>
                </a:solidFill>
                <a:latin typeface="Arial"/>
                <a:ea typeface="Arial"/>
                <a:cs typeface="Arial"/>
                <a:sym typeface="Arial"/>
              </a:rPr>
              <a:t>fresh/frozen tissue (including primary cell lines, </a:t>
            </a:r>
            <a:endParaRPr sz="2400" b="1" i="1" u="none" strike="noStrike" cap="none">
              <a:solidFill>
                <a:srgbClr val="04617B"/>
              </a:solidFill>
              <a:latin typeface="Arial"/>
              <a:ea typeface="Arial"/>
              <a:cs typeface="Arial"/>
              <a:sym typeface="Arial"/>
            </a:endParaRPr>
          </a:p>
          <a:p>
            <a:pPr marL="457200" marR="0" lvl="0" indent="-457200" algn="l" rtl="0">
              <a:spcBef>
                <a:spcPts val="0"/>
              </a:spcBef>
              <a:spcAft>
                <a:spcPts val="0"/>
              </a:spcAft>
              <a:buClr>
                <a:srgbClr val="04617B"/>
              </a:buClr>
              <a:buSzPts val="2400"/>
              <a:buFont typeface="Arial"/>
              <a:buChar char="•"/>
            </a:pPr>
            <a:r>
              <a:rPr lang="en-US" sz="2400" b="1" i="1" u="none" strike="noStrike" cap="none">
                <a:solidFill>
                  <a:srgbClr val="04617B"/>
                </a:solidFill>
                <a:latin typeface="Arial"/>
                <a:ea typeface="Arial"/>
                <a:cs typeface="Arial"/>
                <a:sym typeface="Arial"/>
              </a:rPr>
              <a:t>human and other primate established cell lines and tissue cultures), </a:t>
            </a:r>
            <a:endParaRPr sz="2400" b="1" i="1" u="none" strike="noStrike" cap="none">
              <a:solidFill>
                <a:srgbClr val="04617B"/>
              </a:solidFill>
              <a:latin typeface="Arial"/>
              <a:ea typeface="Arial"/>
              <a:cs typeface="Arial"/>
              <a:sym typeface="Arial"/>
            </a:endParaRPr>
          </a:p>
          <a:p>
            <a:pPr marL="457200" marR="0" lvl="0" indent="-457200" algn="l" rtl="0">
              <a:spcBef>
                <a:spcPts val="0"/>
              </a:spcBef>
              <a:spcAft>
                <a:spcPts val="0"/>
              </a:spcAft>
              <a:buClr>
                <a:srgbClr val="04617B"/>
              </a:buClr>
              <a:buSzPts val="2400"/>
              <a:buFont typeface="Arial"/>
              <a:buChar char="•"/>
            </a:pPr>
            <a:r>
              <a:rPr lang="en-US" sz="2400" b="1" i="1" u="none" strike="noStrike" cap="none">
                <a:solidFill>
                  <a:srgbClr val="04617B"/>
                </a:solidFill>
                <a:latin typeface="Arial"/>
                <a:ea typeface="Arial"/>
                <a:cs typeface="Arial"/>
                <a:sym typeface="Arial"/>
              </a:rPr>
              <a:t>blood, </a:t>
            </a:r>
            <a:endParaRPr sz="2400" b="1" i="1" u="none" strike="noStrike" cap="none">
              <a:solidFill>
                <a:srgbClr val="04617B"/>
              </a:solidFill>
              <a:latin typeface="Arial"/>
              <a:ea typeface="Arial"/>
              <a:cs typeface="Arial"/>
              <a:sym typeface="Arial"/>
            </a:endParaRPr>
          </a:p>
          <a:p>
            <a:pPr marL="457200" marR="0" lvl="0" indent="-457200" algn="l" rtl="0">
              <a:spcBef>
                <a:spcPts val="0"/>
              </a:spcBef>
              <a:spcAft>
                <a:spcPts val="0"/>
              </a:spcAft>
              <a:buClr>
                <a:srgbClr val="04617B"/>
              </a:buClr>
              <a:buSzPts val="2400"/>
              <a:buFont typeface="Arial"/>
              <a:buChar char="•"/>
            </a:pPr>
            <a:r>
              <a:rPr lang="en-US" sz="2400" b="1" i="1" u="none" strike="noStrike" cap="none">
                <a:solidFill>
                  <a:srgbClr val="04617B"/>
                </a:solidFill>
                <a:latin typeface="Arial"/>
                <a:ea typeface="Arial"/>
                <a:cs typeface="Arial"/>
                <a:sym typeface="Arial"/>
              </a:rPr>
              <a:t>blood products, </a:t>
            </a:r>
            <a:r>
              <a:rPr lang="en-US" sz="2400" b="0" i="0" u="none" strike="noStrike" cap="none">
                <a:solidFill>
                  <a:srgbClr val="04617B"/>
                </a:solidFill>
                <a:latin typeface="Arial"/>
                <a:ea typeface="Arial"/>
                <a:cs typeface="Arial"/>
                <a:sym typeface="Arial"/>
              </a:rPr>
              <a:t>or </a:t>
            </a:r>
            <a:endParaRPr sz="2400" b="0" i="0" u="none" strike="noStrike" cap="none">
              <a:solidFill>
                <a:srgbClr val="04617B"/>
              </a:solidFill>
              <a:latin typeface="Arial"/>
              <a:ea typeface="Arial"/>
              <a:cs typeface="Arial"/>
              <a:sym typeface="Arial"/>
            </a:endParaRPr>
          </a:p>
          <a:p>
            <a:pPr marL="457200" marR="0" lvl="0" indent="-457200" algn="l" rtl="0">
              <a:spcBef>
                <a:spcPts val="0"/>
              </a:spcBef>
              <a:spcAft>
                <a:spcPts val="0"/>
              </a:spcAft>
              <a:buClr>
                <a:srgbClr val="04617B"/>
              </a:buClr>
              <a:buSzPts val="2400"/>
              <a:buFont typeface="Arial"/>
              <a:buChar char="•"/>
            </a:pPr>
            <a:r>
              <a:rPr lang="en-US" sz="2400" b="1" i="1" u="none" strike="noStrike" cap="none">
                <a:solidFill>
                  <a:srgbClr val="04617B"/>
                </a:solidFill>
                <a:latin typeface="Arial"/>
                <a:ea typeface="Arial"/>
                <a:cs typeface="Arial"/>
                <a:sym typeface="Arial"/>
              </a:rPr>
              <a:t>body fluids</a:t>
            </a:r>
            <a:r>
              <a:rPr lang="en-US" sz="2400" b="0" i="0" u="none" strike="noStrike" cap="none">
                <a:solidFill>
                  <a:srgbClr val="04617B"/>
                </a:solidFill>
                <a:latin typeface="Arial"/>
                <a:ea typeface="Arial"/>
                <a:cs typeface="Arial"/>
                <a:sym typeface="Arial"/>
              </a:rPr>
              <a:t>.</a:t>
            </a:r>
            <a:endParaRPr/>
          </a:p>
          <a:p>
            <a:pPr marL="0" marR="0" lvl="0" indent="0" algn="l" rtl="0">
              <a:spcBef>
                <a:spcPts val="0"/>
              </a:spcBef>
              <a:spcAft>
                <a:spcPts val="0"/>
              </a:spcAft>
              <a:buNone/>
            </a:pPr>
            <a:endParaRPr sz="2400" b="0" i="0" u="none" strike="noStrike" cap="none">
              <a:solidFill>
                <a:srgbClr val="04617B"/>
              </a:solidFill>
              <a:latin typeface="Arial"/>
              <a:ea typeface="Arial"/>
              <a:cs typeface="Arial"/>
              <a:sym typeface="Arial"/>
            </a:endParaRPr>
          </a:p>
          <a:p>
            <a:pPr marL="0" marR="0" lvl="0" indent="0" algn="l" rtl="0">
              <a:spcBef>
                <a:spcPts val="0"/>
              </a:spcBef>
              <a:spcAft>
                <a:spcPts val="0"/>
              </a:spcAft>
              <a:buNone/>
            </a:pPr>
            <a:r>
              <a:rPr lang="en-US" sz="2000" b="1" i="0" u="none" strike="noStrike" cap="none">
                <a:solidFill>
                  <a:srgbClr val="C00000"/>
                </a:solidFill>
                <a:latin typeface="Arial"/>
                <a:ea typeface="Arial"/>
                <a:cs typeface="Arial"/>
                <a:sym typeface="Arial"/>
              </a:rPr>
              <a:t>SRC/IACUC/IBC APPROVAL REQUIRED BEFORE EXPERIMENTATION! </a:t>
            </a:r>
            <a:r>
              <a:rPr lang="en-US" sz="2000" b="0" i="0" u="none" strike="noStrike" cap="none">
                <a:solidFill>
                  <a:srgbClr val="04617B"/>
                </a:solidFill>
                <a:latin typeface="Arial"/>
                <a:ea typeface="Arial"/>
                <a:cs typeface="Arial"/>
                <a:sym typeface="Arial"/>
              </a:rPr>
              <a:t>	</a:t>
            </a:r>
            <a:endParaRPr/>
          </a:p>
          <a:p>
            <a:pPr marL="0" marR="0" lvl="0" indent="0" algn="l" rtl="0">
              <a:spcBef>
                <a:spcPts val="0"/>
              </a:spcBef>
              <a:spcAft>
                <a:spcPts val="0"/>
              </a:spcAft>
              <a:buNone/>
            </a:pPr>
            <a:r>
              <a:rPr lang="en-US" sz="2000" b="1" i="0" u="sng" strike="noStrike" cap="none">
                <a:solidFill>
                  <a:srgbClr val="04617B"/>
                </a:solidFill>
                <a:latin typeface="Arial"/>
                <a:ea typeface="Arial"/>
                <a:cs typeface="Arial"/>
                <a:sym typeface="Arial"/>
              </a:rPr>
              <a:t>Must be signed and dated before the experiment begins!</a:t>
            </a:r>
            <a:endParaRPr/>
          </a:p>
          <a:p>
            <a:pPr marL="0" marR="0" lvl="0" indent="0" algn="l" rtl="0">
              <a:spcBef>
                <a:spcPts val="0"/>
              </a:spcBef>
              <a:spcAft>
                <a:spcPts val="0"/>
              </a:spcAft>
              <a:buNone/>
            </a:pPr>
            <a:endParaRPr sz="2000" b="1" i="0" u="sng" strike="noStrike" cap="none">
              <a:solidFill>
                <a:srgbClr val="04617B"/>
              </a:solidFill>
              <a:latin typeface="Arial"/>
              <a:ea typeface="Arial"/>
              <a:cs typeface="Arial"/>
              <a:sym typeface="Arial"/>
            </a:endParaRPr>
          </a:p>
          <a:p>
            <a:pPr marL="0" marR="0" lvl="0" indent="0" algn="l" rtl="0">
              <a:spcBef>
                <a:spcPts val="0"/>
              </a:spcBef>
              <a:spcAft>
                <a:spcPts val="0"/>
              </a:spcAft>
              <a:buNone/>
            </a:pPr>
            <a:r>
              <a:rPr lang="en-US" sz="2000" b="1" i="0" u="sng" strike="noStrike" cap="none">
                <a:solidFill>
                  <a:schemeClr val="hlink"/>
                </a:solidFill>
                <a:latin typeface="Arial"/>
                <a:ea typeface="Arial"/>
                <a:cs typeface="Arial"/>
                <a:sym typeface="Arial"/>
                <a:hlinkClick r:id="rId3"/>
              </a:rPr>
              <a:t>https://sspcdn.blob.core.windows.net/files/Documents/SEP/ISEF/2019/Forms/6A-Potentially-Hazardous-Biological-Agents.pdf</a:t>
            </a:r>
            <a:endParaRPr sz="2000" b="1" i="0" u="sng" strike="noStrike" cap="none">
              <a:solidFill>
                <a:srgbClr val="04617B"/>
              </a:solidFill>
              <a:latin typeface="Arial"/>
              <a:ea typeface="Arial"/>
              <a:cs typeface="Arial"/>
              <a:sym typeface="Arial"/>
            </a:endParaRPr>
          </a:p>
          <a:p>
            <a:pPr marL="0" marR="0" lvl="0" indent="0" algn="l" rtl="0">
              <a:spcBef>
                <a:spcPts val="0"/>
              </a:spcBef>
              <a:spcAft>
                <a:spcPts val="0"/>
              </a:spcAft>
              <a:buNone/>
            </a:pPr>
            <a:endParaRPr sz="2000" b="1" i="0" u="sng" strike="noStrike" cap="none">
              <a:solidFill>
                <a:srgbClr val="04617B"/>
              </a:solidFill>
              <a:latin typeface="Arial"/>
              <a:ea typeface="Arial"/>
              <a:cs typeface="Arial"/>
              <a:sym typeface="Arial"/>
            </a:endParaRPr>
          </a:p>
          <a:p>
            <a:pPr marL="0" marR="0" lvl="0" indent="0" algn="l" rtl="0">
              <a:spcBef>
                <a:spcPts val="0"/>
              </a:spcBef>
              <a:spcAft>
                <a:spcPts val="0"/>
              </a:spcAft>
              <a:buNone/>
            </a:pPr>
            <a:endParaRPr sz="2800" b="0" i="0" u="none" strike="noStrike" cap="none">
              <a:solidFill>
                <a:srgbClr val="04617B"/>
              </a:solidFill>
              <a:latin typeface="Arial"/>
              <a:ea typeface="Arial"/>
              <a:cs typeface="Arial"/>
              <a:sym typeface="Arial"/>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269"/>
        <p:cNvGrpSpPr/>
        <p:nvPr/>
      </p:nvGrpSpPr>
      <p:grpSpPr>
        <a:xfrm>
          <a:off x="0" y="0"/>
          <a:ext cx="0" cy="0"/>
          <a:chOff x="0" y="0"/>
          <a:chExt cx="0" cy="0"/>
        </a:xfrm>
      </p:grpSpPr>
      <p:sp>
        <p:nvSpPr>
          <p:cNvPr id="270" name="Google Shape;270;p38"/>
          <p:cNvSpPr txBox="1">
            <a:spLocks noGrp="1"/>
          </p:cNvSpPr>
          <p:nvPr>
            <p:ph type="title"/>
          </p:nvPr>
        </p:nvSpPr>
        <p:spPr>
          <a:xfrm>
            <a:off x="884554" y="849795"/>
            <a:ext cx="7467600" cy="430887"/>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None/>
            </a:pPr>
            <a:r>
              <a:rPr lang="en-US" sz="2400" b="1" i="0" u="none" strike="noStrike" cap="none">
                <a:solidFill>
                  <a:srgbClr val="005490"/>
                </a:solidFill>
                <a:latin typeface="Arial"/>
                <a:ea typeface="Arial"/>
                <a:cs typeface="Arial"/>
                <a:sym typeface="Arial"/>
              </a:rPr>
              <a:t>6B: </a:t>
            </a:r>
            <a:r>
              <a:rPr lang="en-US" sz="2800" b="1" i="0" u="none" strike="noStrike" cap="none">
                <a:solidFill>
                  <a:srgbClr val="005490"/>
                </a:solidFill>
                <a:latin typeface="Arial"/>
                <a:ea typeface="Arial"/>
                <a:cs typeface="Arial"/>
                <a:sym typeface="Arial"/>
              </a:rPr>
              <a:t>Human/Animal Tissue</a:t>
            </a:r>
            <a:endParaRPr sz="2800" b="1" i="0" u="none" strike="noStrike" cap="none">
              <a:solidFill>
                <a:srgbClr val="005490"/>
              </a:solidFill>
              <a:latin typeface="Arial"/>
              <a:ea typeface="Arial"/>
              <a:cs typeface="Arial"/>
              <a:sym typeface="Arial"/>
            </a:endParaRPr>
          </a:p>
        </p:txBody>
      </p:sp>
      <p:sp>
        <p:nvSpPr>
          <p:cNvPr id="271" name="Google Shape;271;p38"/>
          <p:cNvSpPr txBox="1">
            <a:spLocks noGrp="1"/>
          </p:cNvSpPr>
          <p:nvPr>
            <p:ph type="body" idx="1"/>
          </p:nvPr>
        </p:nvSpPr>
        <p:spPr>
          <a:xfrm>
            <a:off x="457200" y="1321713"/>
            <a:ext cx="8381999" cy="5878532"/>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endParaRPr sz="2800" b="0" i="0" u="none" strike="noStrike" cap="none">
              <a:solidFill>
                <a:srgbClr val="04617B"/>
              </a:solidFill>
              <a:latin typeface="Arial"/>
              <a:ea typeface="Arial"/>
              <a:cs typeface="Arial"/>
              <a:sym typeface="Arial"/>
            </a:endParaRPr>
          </a:p>
          <a:p>
            <a:pPr marL="0" marR="0" lvl="0" indent="0" algn="l" rtl="0">
              <a:spcBef>
                <a:spcPts val="0"/>
              </a:spcBef>
              <a:spcAft>
                <a:spcPts val="0"/>
              </a:spcAft>
              <a:buNone/>
            </a:pPr>
            <a:r>
              <a:rPr lang="en-US" sz="2800" b="0" i="0" u="none" strike="noStrike" cap="none">
                <a:solidFill>
                  <a:srgbClr val="04617B"/>
                </a:solidFill>
                <a:latin typeface="Arial"/>
                <a:ea typeface="Arial"/>
                <a:cs typeface="Arial"/>
                <a:sym typeface="Arial"/>
              </a:rPr>
              <a:t>Required in addition to 6A if your research involves: </a:t>
            </a:r>
            <a:endParaRPr/>
          </a:p>
          <a:p>
            <a:pPr marL="457200" marR="0" lvl="0" indent="-457200" algn="l" rtl="0">
              <a:spcBef>
                <a:spcPts val="0"/>
              </a:spcBef>
              <a:spcAft>
                <a:spcPts val="0"/>
              </a:spcAft>
              <a:buClr>
                <a:srgbClr val="04617B"/>
              </a:buClr>
              <a:buSzPts val="2800"/>
              <a:buFont typeface="Arial"/>
              <a:buChar char="•"/>
            </a:pPr>
            <a:r>
              <a:rPr lang="en-US" sz="2800" b="1" i="1" u="none" strike="noStrike" cap="none">
                <a:solidFill>
                  <a:srgbClr val="04617B"/>
                </a:solidFill>
                <a:latin typeface="Arial"/>
                <a:ea typeface="Arial"/>
                <a:cs typeface="Arial"/>
                <a:sym typeface="Arial"/>
              </a:rPr>
              <a:t>fresh/frozen tissue (including primary cell lines, human and other primate established cell lines and tissue cultures), </a:t>
            </a:r>
            <a:endParaRPr sz="2800" b="1" i="1" u="none" strike="noStrike" cap="none">
              <a:solidFill>
                <a:srgbClr val="04617B"/>
              </a:solidFill>
              <a:latin typeface="Arial"/>
              <a:ea typeface="Arial"/>
              <a:cs typeface="Arial"/>
              <a:sym typeface="Arial"/>
            </a:endParaRPr>
          </a:p>
          <a:p>
            <a:pPr marL="457200" marR="0" lvl="0" indent="-457200" algn="l" rtl="0">
              <a:spcBef>
                <a:spcPts val="0"/>
              </a:spcBef>
              <a:spcAft>
                <a:spcPts val="0"/>
              </a:spcAft>
              <a:buClr>
                <a:srgbClr val="04617B"/>
              </a:buClr>
              <a:buSzPts val="2800"/>
              <a:buFont typeface="Arial"/>
              <a:buChar char="•"/>
            </a:pPr>
            <a:r>
              <a:rPr lang="en-US" sz="2800" b="1" i="1" u="none" strike="noStrike" cap="none">
                <a:solidFill>
                  <a:srgbClr val="04617B"/>
                </a:solidFill>
                <a:latin typeface="Arial"/>
                <a:ea typeface="Arial"/>
                <a:cs typeface="Arial"/>
                <a:sym typeface="Arial"/>
              </a:rPr>
              <a:t>blood, </a:t>
            </a:r>
            <a:endParaRPr sz="2800" b="1" i="1" u="none" strike="noStrike" cap="none">
              <a:solidFill>
                <a:srgbClr val="04617B"/>
              </a:solidFill>
              <a:latin typeface="Arial"/>
              <a:ea typeface="Arial"/>
              <a:cs typeface="Arial"/>
              <a:sym typeface="Arial"/>
            </a:endParaRPr>
          </a:p>
          <a:p>
            <a:pPr marL="457200" marR="0" lvl="0" indent="-457200" algn="l" rtl="0">
              <a:spcBef>
                <a:spcPts val="0"/>
              </a:spcBef>
              <a:spcAft>
                <a:spcPts val="0"/>
              </a:spcAft>
              <a:buClr>
                <a:srgbClr val="04617B"/>
              </a:buClr>
              <a:buSzPts val="2800"/>
              <a:buFont typeface="Arial"/>
              <a:buChar char="•"/>
            </a:pPr>
            <a:r>
              <a:rPr lang="en-US" sz="2800" b="1" i="1" u="none" strike="noStrike" cap="none">
                <a:solidFill>
                  <a:srgbClr val="04617B"/>
                </a:solidFill>
                <a:latin typeface="Arial"/>
                <a:ea typeface="Arial"/>
                <a:cs typeface="Arial"/>
                <a:sym typeface="Arial"/>
              </a:rPr>
              <a:t>blood products, </a:t>
            </a:r>
            <a:r>
              <a:rPr lang="en-US" sz="2800" b="0" i="0" u="none" strike="noStrike" cap="none">
                <a:solidFill>
                  <a:srgbClr val="04617B"/>
                </a:solidFill>
                <a:latin typeface="Arial"/>
                <a:ea typeface="Arial"/>
                <a:cs typeface="Arial"/>
                <a:sym typeface="Arial"/>
              </a:rPr>
              <a:t>or </a:t>
            </a:r>
            <a:endParaRPr sz="2800" b="0" i="0" u="none" strike="noStrike" cap="none">
              <a:solidFill>
                <a:srgbClr val="04617B"/>
              </a:solidFill>
              <a:latin typeface="Arial"/>
              <a:ea typeface="Arial"/>
              <a:cs typeface="Arial"/>
              <a:sym typeface="Arial"/>
            </a:endParaRPr>
          </a:p>
          <a:p>
            <a:pPr marL="457200" marR="0" lvl="0" indent="-457200" algn="l" rtl="0">
              <a:spcBef>
                <a:spcPts val="0"/>
              </a:spcBef>
              <a:spcAft>
                <a:spcPts val="0"/>
              </a:spcAft>
              <a:buClr>
                <a:srgbClr val="04617B"/>
              </a:buClr>
              <a:buSzPts val="2800"/>
              <a:buFont typeface="Arial"/>
              <a:buChar char="•"/>
            </a:pPr>
            <a:r>
              <a:rPr lang="en-US" sz="2800" b="1" i="1" u="none" strike="noStrike" cap="none">
                <a:solidFill>
                  <a:srgbClr val="04617B"/>
                </a:solidFill>
                <a:latin typeface="Arial"/>
                <a:ea typeface="Arial"/>
                <a:cs typeface="Arial"/>
                <a:sym typeface="Arial"/>
              </a:rPr>
              <a:t>body fluids</a:t>
            </a:r>
            <a:r>
              <a:rPr lang="en-US" sz="2800" b="0" i="0" u="none" strike="noStrike" cap="none">
                <a:solidFill>
                  <a:srgbClr val="04617B"/>
                </a:solidFill>
                <a:latin typeface="Arial"/>
                <a:ea typeface="Arial"/>
                <a:cs typeface="Arial"/>
                <a:sym typeface="Arial"/>
              </a:rPr>
              <a:t>. </a:t>
            </a:r>
            <a:endParaRPr sz="2800" b="0" i="0" u="none" strike="noStrike" cap="none">
              <a:solidFill>
                <a:srgbClr val="04617B"/>
              </a:solidFill>
              <a:latin typeface="Arial"/>
              <a:ea typeface="Arial"/>
              <a:cs typeface="Arial"/>
              <a:sym typeface="Arial"/>
            </a:endParaRPr>
          </a:p>
          <a:p>
            <a:pPr marL="0" marR="0" lvl="0" indent="0" algn="l" rtl="0">
              <a:spcBef>
                <a:spcPts val="0"/>
              </a:spcBef>
              <a:spcAft>
                <a:spcPts val="0"/>
              </a:spcAft>
              <a:buNone/>
            </a:pPr>
            <a:endParaRPr sz="1400" b="0" i="0" u="none" strike="noStrike" cap="none">
              <a:solidFill>
                <a:srgbClr val="04617B"/>
              </a:solidFill>
              <a:latin typeface="Arial"/>
              <a:ea typeface="Arial"/>
              <a:cs typeface="Arial"/>
              <a:sym typeface="Arial"/>
            </a:endParaRPr>
          </a:p>
          <a:p>
            <a:pPr marL="0" marR="0" lvl="0" indent="0" algn="l" rtl="0">
              <a:spcBef>
                <a:spcPts val="0"/>
              </a:spcBef>
              <a:spcAft>
                <a:spcPts val="0"/>
              </a:spcAft>
              <a:buNone/>
            </a:pPr>
            <a:r>
              <a:rPr lang="en-US" sz="2000" b="0" i="0" u="sng" strike="noStrike" cap="none">
                <a:solidFill>
                  <a:schemeClr val="hlink"/>
                </a:solidFill>
                <a:latin typeface="Arial"/>
                <a:ea typeface="Arial"/>
                <a:cs typeface="Arial"/>
                <a:sym typeface="Arial"/>
                <a:hlinkClick r:id="rId3"/>
              </a:rPr>
              <a:t>https://sspcdn.blob.core.windows.net/files/Documents/SEP/ISEF/2019/Forms/6B-Human-Vertebrate-Animal-Tissue.pdf</a:t>
            </a:r>
            <a:endParaRPr sz="2000" b="0" i="0" u="none" strike="noStrike" cap="none">
              <a:solidFill>
                <a:srgbClr val="04617B"/>
              </a:solidFill>
              <a:latin typeface="Arial"/>
              <a:ea typeface="Arial"/>
              <a:cs typeface="Arial"/>
              <a:sym typeface="Arial"/>
            </a:endParaRPr>
          </a:p>
          <a:p>
            <a:pPr marL="0" marR="0" lvl="0" indent="0" algn="l" rtl="0">
              <a:spcBef>
                <a:spcPts val="0"/>
              </a:spcBef>
              <a:spcAft>
                <a:spcPts val="0"/>
              </a:spcAft>
              <a:buNone/>
            </a:pPr>
            <a:endParaRPr sz="2000" b="0" i="0" u="none" strike="noStrike" cap="none">
              <a:solidFill>
                <a:srgbClr val="04617B"/>
              </a:solidFill>
              <a:latin typeface="Arial"/>
              <a:ea typeface="Arial"/>
              <a:cs typeface="Arial"/>
              <a:sym typeface="Arial"/>
            </a:endParaRPr>
          </a:p>
          <a:p>
            <a:pPr marL="0" marR="0" lvl="0" indent="0" algn="l" rtl="0">
              <a:spcBef>
                <a:spcPts val="0"/>
              </a:spcBef>
              <a:spcAft>
                <a:spcPts val="0"/>
              </a:spcAft>
              <a:buNone/>
            </a:pPr>
            <a:r>
              <a:rPr lang="en-US" sz="2800" b="1" i="0" u="sng" strike="noStrike" cap="none">
                <a:solidFill>
                  <a:srgbClr val="C00000"/>
                </a:solidFill>
                <a:latin typeface="Arial"/>
                <a:ea typeface="Arial"/>
                <a:cs typeface="Arial"/>
                <a:sym typeface="Arial"/>
              </a:rPr>
              <a:t>Must be signed and dated before the experiment begins!</a:t>
            </a:r>
            <a:endParaRPr/>
          </a:p>
          <a:p>
            <a:pPr marL="0" marR="0" lvl="0" indent="0" algn="l" rtl="0">
              <a:spcBef>
                <a:spcPts val="0"/>
              </a:spcBef>
              <a:spcAft>
                <a:spcPts val="0"/>
              </a:spcAft>
              <a:buNone/>
            </a:pPr>
            <a:r>
              <a:rPr lang="en-US" sz="2800" b="0" i="0" u="none" strike="noStrike" cap="none">
                <a:solidFill>
                  <a:srgbClr val="C00000"/>
                </a:solidFill>
                <a:latin typeface="Arial"/>
                <a:ea typeface="Arial"/>
                <a:cs typeface="Arial"/>
                <a:sym typeface="Arial"/>
              </a:rPr>
              <a:t>	</a:t>
            </a:r>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275"/>
        <p:cNvGrpSpPr/>
        <p:nvPr/>
      </p:nvGrpSpPr>
      <p:grpSpPr>
        <a:xfrm>
          <a:off x="0" y="0"/>
          <a:ext cx="0" cy="0"/>
          <a:chOff x="0" y="0"/>
          <a:chExt cx="0" cy="0"/>
        </a:xfrm>
      </p:grpSpPr>
      <p:sp>
        <p:nvSpPr>
          <p:cNvPr id="276" name="Google Shape;276;p39"/>
          <p:cNvSpPr txBox="1"/>
          <p:nvPr/>
        </p:nvSpPr>
        <p:spPr>
          <a:xfrm>
            <a:off x="457200" y="1600200"/>
            <a:ext cx="8305800" cy="5878532"/>
          </a:xfrm>
          <a:prstGeom prst="rect">
            <a:avLst/>
          </a:prstGeom>
          <a:noFill/>
          <a:ln>
            <a:noFill/>
          </a:ln>
        </p:spPr>
        <p:txBody>
          <a:bodyPr spcFirstLastPara="1" wrap="square" lIns="0" tIns="0" rIns="0" bIns="0" anchor="t" anchorCtr="0">
            <a:noAutofit/>
          </a:bodyPr>
          <a:lstStyle/>
          <a:p>
            <a:pPr marL="12700" marR="5080" lvl="0" indent="0" algn="l" rtl="0">
              <a:spcBef>
                <a:spcPts val="0"/>
              </a:spcBef>
              <a:spcAft>
                <a:spcPts val="0"/>
              </a:spcAft>
              <a:buNone/>
            </a:pPr>
            <a:r>
              <a:rPr lang="en-US" sz="2400">
                <a:solidFill>
                  <a:schemeClr val="dk2"/>
                </a:solidFill>
                <a:latin typeface="Arial"/>
                <a:ea typeface="Arial"/>
                <a:cs typeface="Arial"/>
                <a:sym typeface="Arial"/>
              </a:rPr>
              <a:t>Required if you conducted research at a:</a:t>
            </a:r>
            <a:endParaRPr/>
          </a:p>
          <a:p>
            <a:pPr marL="355600" marR="5080" lvl="0" indent="-342900" algn="l" rtl="0">
              <a:spcBef>
                <a:spcPts val="0"/>
              </a:spcBef>
              <a:spcAft>
                <a:spcPts val="0"/>
              </a:spcAft>
              <a:buClr>
                <a:schemeClr val="dk2"/>
              </a:buClr>
              <a:buSzPts val="2400"/>
              <a:buFont typeface="Arial"/>
              <a:buChar char="•"/>
            </a:pPr>
            <a:r>
              <a:rPr lang="en-US" sz="2400" b="1" i="1">
                <a:solidFill>
                  <a:schemeClr val="dk2"/>
                </a:solidFill>
                <a:latin typeface="Arial"/>
                <a:ea typeface="Arial"/>
                <a:cs typeface="Arial"/>
                <a:sym typeface="Arial"/>
              </a:rPr>
              <a:t>college/university, </a:t>
            </a:r>
            <a:endParaRPr sz="2400" b="1" i="1">
              <a:solidFill>
                <a:schemeClr val="dk2"/>
              </a:solidFill>
              <a:latin typeface="Arial"/>
              <a:ea typeface="Arial"/>
              <a:cs typeface="Arial"/>
              <a:sym typeface="Arial"/>
            </a:endParaRPr>
          </a:p>
          <a:p>
            <a:pPr marL="355600" marR="5080" lvl="0" indent="-342900" algn="l" rtl="0">
              <a:spcBef>
                <a:spcPts val="0"/>
              </a:spcBef>
              <a:spcAft>
                <a:spcPts val="0"/>
              </a:spcAft>
              <a:buClr>
                <a:schemeClr val="dk2"/>
              </a:buClr>
              <a:buSzPts val="2400"/>
              <a:buFont typeface="Arial"/>
              <a:buChar char="•"/>
            </a:pPr>
            <a:r>
              <a:rPr lang="en-US" sz="2400" b="1" i="1">
                <a:solidFill>
                  <a:schemeClr val="dk2"/>
                </a:solidFill>
                <a:latin typeface="Arial"/>
                <a:ea typeface="Arial"/>
                <a:cs typeface="Arial"/>
                <a:sym typeface="Arial"/>
              </a:rPr>
              <a:t>medical facility, </a:t>
            </a:r>
            <a:endParaRPr sz="2400" b="1" i="1">
              <a:solidFill>
                <a:schemeClr val="dk2"/>
              </a:solidFill>
              <a:latin typeface="Arial"/>
              <a:ea typeface="Arial"/>
              <a:cs typeface="Arial"/>
              <a:sym typeface="Arial"/>
            </a:endParaRPr>
          </a:p>
          <a:p>
            <a:pPr marL="355600" marR="5080" lvl="0" indent="-342900" algn="l" rtl="0">
              <a:spcBef>
                <a:spcPts val="0"/>
              </a:spcBef>
              <a:spcAft>
                <a:spcPts val="0"/>
              </a:spcAft>
              <a:buClr>
                <a:schemeClr val="dk2"/>
              </a:buClr>
              <a:buSzPts val="2400"/>
              <a:buFont typeface="Arial"/>
              <a:buChar char="•"/>
            </a:pPr>
            <a:r>
              <a:rPr lang="en-US" sz="2400" b="1" i="1">
                <a:solidFill>
                  <a:schemeClr val="dk2"/>
                </a:solidFill>
                <a:latin typeface="Arial"/>
                <a:ea typeface="Arial"/>
                <a:cs typeface="Arial"/>
                <a:sym typeface="Arial"/>
              </a:rPr>
              <a:t>industrial setting, </a:t>
            </a:r>
            <a:r>
              <a:rPr lang="en-US" sz="2400">
                <a:solidFill>
                  <a:schemeClr val="dk2"/>
                </a:solidFill>
                <a:latin typeface="Arial"/>
                <a:ea typeface="Arial"/>
                <a:cs typeface="Arial"/>
                <a:sym typeface="Arial"/>
              </a:rPr>
              <a:t> </a:t>
            </a:r>
            <a:endParaRPr/>
          </a:p>
          <a:p>
            <a:pPr marL="355600" marR="5080" lvl="0" indent="-342900" algn="l" rtl="0">
              <a:spcBef>
                <a:spcPts val="0"/>
              </a:spcBef>
              <a:spcAft>
                <a:spcPts val="0"/>
              </a:spcAft>
              <a:buClr>
                <a:schemeClr val="dk2"/>
              </a:buClr>
              <a:buSzPts val="2400"/>
              <a:buFont typeface="Arial"/>
              <a:buChar char="•"/>
            </a:pPr>
            <a:r>
              <a:rPr lang="en-US" sz="2400" b="1" i="1">
                <a:solidFill>
                  <a:schemeClr val="dk2"/>
                </a:solidFill>
                <a:latin typeface="Arial"/>
                <a:ea typeface="Arial"/>
                <a:cs typeface="Arial"/>
                <a:sym typeface="Arial"/>
              </a:rPr>
              <a:t>other lab or research setting </a:t>
            </a:r>
            <a:r>
              <a:rPr lang="en-US" sz="2400">
                <a:solidFill>
                  <a:schemeClr val="dk2"/>
                </a:solidFill>
                <a:latin typeface="Arial"/>
                <a:ea typeface="Arial"/>
                <a:cs typeface="Arial"/>
                <a:sym typeface="Arial"/>
              </a:rPr>
              <a:t>other than home, school or field. </a:t>
            </a:r>
            <a:endParaRPr sz="2400">
              <a:solidFill>
                <a:schemeClr val="dk2"/>
              </a:solidFill>
              <a:latin typeface="Arial"/>
              <a:ea typeface="Arial"/>
              <a:cs typeface="Arial"/>
              <a:sym typeface="Arial"/>
            </a:endParaRPr>
          </a:p>
          <a:p>
            <a:pPr marL="12700" marR="5080" lvl="0" indent="0" algn="l" rtl="0">
              <a:spcBef>
                <a:spcPts val="0"/>
              </a:spcBef>
              <a:spcAft>
                <a:spcPts val="0"/>
              </a:spcAft>
              <a:buNone/>
            </a:pPr>
            <a:endParaRPr sz="2400">
              <a:solidFill>
                <a:schemeClr val="dk2"/>
              </a:solidFill>
              <a:latin typeface="Arial"/>
              <a:ea typeface="Arial"/>
              <a:cs typeface="Arial"/>
              <a:sym typeface="Arial"/>
            </a:endParaRPr>
          </a:p>
          <a:p>
            <a:pPr marL="12700" marR="5080" lvl="0" indent="0" algn="l" rtl="0">
              <a:spcBef>
                <a:spcPts val="0"/>
              </a:spcBef>
              <a:spcAft>
                <a:spcPts val="0"/>
              </a:spcAft>
              <a:buNone/>
            </a:pPr>
            <a:r>
              <a:rPr lang="en-US" sz="2400">
                <a:solidFill>
                  <a:schemeClr val="dk2"/>
                </a:solidFill>
                <a:latin typeface="Arial"/>
                <a:ea typeface="Arial"/>
                <a:cs typeface="Arial"/>
                <a:sym typeface="Arial"/>
              </a:rPr>
              <a:t>This form is completed </a:t>
            </a:r>
            <a:r>
              <a:rPr lang="en-US" sz="2400">
                <a:solidFill>
                  <a:srgbClr val="C00000"/>
                </a:solidFill>
                <a:latin typeface="Arial"/>
                <a:ea typeface="Arial"/>
                <a:cs typeface="Arial"/>
                <a:sym typeface="Arial"/>
              </a:rPr>
              <a:t>AFTER experimentation by the adult supervising the student.	</a:t>
            </a:r>
            <a:endParaRPr/>
          </a:p>
          <a:p>
            <a:pPr marL="12700" marR="5080" lvl="0" indent="0" algn="l" rtl="0">
              <a:lnSpc>
                <a:spcPct val="100000"/>
              </a:lnSpc>
              <a:spcBef>
                <a:spcPts val="0"/>
              </a:spcBef>
              <a:spcAft>
                <a:spcPts val="0"/>
              </a:spcAft>
              <a:buNone/>
            </a:pPr>
            <a:endParaRPr sz="2400" b="1">
              <a:solidFill>
                <a:schemeClr val="dk2"/>
              </a:solidFill>
              <a:latin typeface="Arial"/>
              <a:ea typeface="Arial"/>
              <a:cs typeface="Arial"/>
              <a:sym typeface="Arial"/>
            </a:endParaRPr>
          </a:p>
          <a:p>
            <a:pPr marL="12700" marR="5080" lvl="0" indent="0" algn="l" rtl="0">
              <a:lnSpc>
                <a:spcPct val="100000"/>
              </a:lnSpc>
              <a:spcBef>
                <a:spcPts val="0"/>
              </a:spcBef>
              <a:spcAft>
                <a:spcPts val="0"/>
              </a:spcAft>
              <a:buNone/>
            </a:pPr>
            <a:endParaRPr sz="2000" b="1">
              <a:solidFill>
                <a:schemeClr val="dk2"/>
              </a:solidFill>
              <a:latin typeface="Arial"/>
              <a:ea typeface="Arial"/>
              <a:cs typeface="Arial"/>
              <a:sym typeface="Arial"/>
            </a:endParaRPr>
          </a:p>
          <a:p>
            <a:pPr marL="12700" marR="5080" lvl="0" indent="0" algn="l" rtl="0">
              <a:lnSpc>
                <a:spcPct val="100000"/>
              </a:lnSpc>
              <a:spcBef>
                <a:spcPts val="0"/>
              </a:spcBef>
              <a:spcAft>
                <a:spcPts val="0"/>
              </a:spcAft>
              <a:buNone/>
            </a:pPr>
            <a:r>
              <a:rPr lang="en-US" sz="1400" b="1" u="sng">
                <a:solidFill>
                  <a:schemeClr val="hlink"/>
                </a:solidFill>
                <a:latin typeface="Arial"/>
                <a:ea typeface="Arial"/>
                <a:cs typeface="Arial"/>
                <a:sym typeface="Arial"/>
                <a:hlinkClick r:id="rId3"/>
              </a:rPr>
              <a:t>https://sspcdn.blob.core.windows.net/files/Documents/SEP/ISEF/2019/Forms/1C-Regulated-Research-Institution.pdf</a:t>
            </a:r>
            <a:endParaRPr sz="1400" b="1">
              <a:solidFill>
                <a:srgbClr val="005490"/>
              </a:solidFill>
              <a:latin typeface="Arial"/>
              <a:ea typeface="Arial"/>
              <a:cs typeface="Arial"/>
              <a:sym typeface="Arial"/>
            </a:endParaRPr>
          </a:p>
          <a:p>
            <a:pPr marL="12700" marR="5080" lvl="0" indent="0" algn="l" rtl="0">
              <a:lnSpc>
                <a:spcPct val="100000"/>
              </a:lnSpc>
              <a:spcBef>
                <a:spcPts val="0"/>
              </a:spcBef>
              <a:spcAft>
                <a:spcPts val="0"/>
              </a:spcAft>
              <a:buNone/>
            </a:pPr>
            <a:endParaRPr sz="1400" b="1">
              <a:solidFill>
                <a:srgbClr val="005490"/>
              </a:solidFill>
              <a:latin typeface="Arial"/>
              <a:ea typeface="Arial"/>
              <a:cs typeface="Arial"/>
              <a:sym typeface="Arial"/>
            </a:endParaRPr>
          </a:p>
          <a:p>
            <a:pPr marL="12700" marR="5080" lvl="0" indent="0" algn="ctr" rtl="0">
              <a:lnSpc>
                <a:spcPct val="100000"/>
              </a:lnSpc>
              <a:spcBef>
                <a:spcPts val="0"/>
              </a:spcBef>
              <a:spcAft>
                <a:spcPts val="0"/>
              </a:spcAft>
              <a:buNone/>
            </a:pPr>
            <a:endParaRPr sz="4000" b="1">
              <a:solidFill>
                <a:srgbClr val="005490"/>
              </a:solidFill>
              <a:latin typeface="Arial"/>
              <a:ea typeface="Arial"/>
              <a:cs typeface="Arial"/>
              <a:sym typeface="Arial"/>
            </a:endParaRPr>
          </a:p>
          <a:p>
            <a:pPr marL="12700" marR="5080" lvl="0" indent="0" algn="ctr" rtl="0">
              <a:lnSpc>
                <a:spcPct val="100000"/>
              </a:lnSpc>
              <a:spcBef>
                <a:spcPts val="0"/>
              </a:spcBef>
              <a:spcAft>
                <a:spcPts val="0"/>
              </a:spcAft>
              <a:buNone/>
            </a:pPr>
            <a:endParaRPr sz="4000">
              <a:solidFill>
                <a:schemeClr val="dk1"/>
              </a:solidFill>
              <a:latin typeface="Arial"/>
              <a:ea typeface="Arial"/>
              <a:cs typeface="Arial"/>
              <a:sym typeface="Arial"/>
            </a:endParaRPr>
          </a:p>
        </p:txBody>
      </p:sp>
      <p:sp>
        <p:nvSpPr>
          <p:cNvPr id="277" name="Google Shape;277;p39"/>
          <p:cNvSpPr txBox="1"/>
          <p:nvPr/>
        </p:nvSpPr>
        <p:spPr>
          <a:xfrm>
            <a:off x="1539242" y="792687"/>
            <a:ext cx="6304098" cy="584775"/>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3200" b="1">
                <a:solidFill>
                  <a:schemeClr val="dk2"/>
                </a:solidFill>
                <a:latin typeface="Calibri"/>
                <a:ea typeface="Calibri"/>
                <a:cs typeface="Calibri"/>
                <a:sym typeface="Calibri"/>
              </a:rPr>
              <a:t>Form 1C Regulated Research Setting</a:t>
            </a:r>
            <a:endParaRPr sz="3200" b="1">
              <a:solidFill>
                <a:schemeClr val="dk2"/>
              </a:solidFill>
              <a:latin typeface="Calibri"/>
              <a:ea typeface="Calibri"/>
              <a:cs typeface="Calibri"/>
              <a:sym typeface="Calibri"/>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281"/>
        <p:cNvGrpSpPr/>
        <p:nvPr/>
      </p:nvGrpSpPr>
      <p:grpSpPr>
        <a:xfrm>
          <a:off x="0" y="0"/>
          <a:ext cx="0" cy="0"/>
          <a:chOff x="0" y="0"/>
          <a:chExt cx="0" cy="0"/>
        </a:xfrm>
      </p:grpSpPr>
      <p:sp>
        <p:nvSpPr>
          <p:cNvPr id="282" name="Google Shape;282;p40"/>
          <p:cNvSpPr txBox="1">
            <a:spLocks noGrp="1"/>
          </p:cNvSpPr>
          <p:nvPr>
            <p:ph type="title"/>
          </p:nvPr>
        </p:nvSpPr>
        <p:spPr>
          <a:xfrm>
            <a:off x="1371600" y="690909"/>
            <a:ext cx="7239000" cy="1231106"/>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US" sz="4000" b="1" i="0" u="none" strike="noStrike" cap="none">
                <a:solidFill>
                  <a:srgbClr val="005490"/>
                </a:solidFill>
                <a:latin typeface="Arial"/>
                <a:ea typeface="Arial"/>
                <a:cs typeface="Arial"/>
                <a:sym typeface="Arial"/>
              </a:rPr>
              <a:t>Forms done- now what?</a:t>
            </a:r>
            <a:endParaRPr sz="4000" b="1" i="0" u="none" strike="noStrike" cap="none">
              <a:solidFill>
                <a:srgbClr val="005490"/>
              </a:solidFill>
              <a:latin typeface="Arial"/>
              <a:ea typeface="Arial"/>
              <a:cs typeface="Arial"/>
              <a:sym typeface="Arial"/>
            </a:endParaRPr>
          </a:p>
        </p:txBody>
      </p:sp>
      <p:sp>
        <p:nvSpPr>
          <p:cNvPr id="283" name="Google Shape;283;p40"/>
          <p:cNvSpPr txBox="1">
            <a:spLocks noGrp="1"/>
          </p:cNvSpPr>
          <p:nvPr>
            <p:ph type="body" idx="1"/>
          </p:nvPr>
        </p:nvSpPr>
        <p:spPr>
          <a:xfrm>
            <a:off x="228600" y="1524000"/>
            <a:ext cx="8686799" cy="5601533"/>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US" sz="2800" b="0" i="0" u="none" strike="noStrike" cap="none">
                <a:solidFill>
                  <a:srgbClr val="04617B"/>
                </a:solidFill>
                <a:latin typeface="Arial"/>
                <a:ea typeface="Arial"/>
                <a:cs typeface="Arial"/>
                <a:sym typeface="Arial"/>
              </a:rPr>
              <a:t>All students that have projects that advance to the Douglas County District science and engineering fair must bring all completed </a:t>
            </a:r>
            <a:r>
              <a:rPr lang="en-US" sz="2800" b="0" i="1" u="none" strike="noStrike" cap="none">
                <a:solidFill>
                  <a:srgbClr val="04617B"/>
                </a:solidFill>
                <a:latin typeface="Arial"/>
                <a:ea typeface="Arial"/>
                <a:cs typeface="Arial"/>
                <a:sym typeface="Arial"/>
              </a:rPr>
              <a:t>(signed and properly dated) forms with them when projects are checked in.  Failure to do this can hurt your chances of advancing to region or state competition)</a:t>
            </a:r>
            <a:endParaRPr sz="2800" b="0" i="1" u="none" strike="noStrike" cap="none">
              <a:solidFill>
                <a:srgbClr val="04617B"/>
              </a:solidFill>
              <a:latin typeface="Arial"/>
              <a:ea typeface="Arial"/>
              <a:cs typeface="Arial"/>
              <a:sym typeface="Arial"/>
            </a:endParaRPr>
          </a:p>
          <a:p>
            <a:pPr marL="0" marR="0" lvl="0" indent="0" algn="l" rtl="0">
              <a:spcBef>
                <a:spcPts val="0"/>
              </a:spcBef>
              <a:spcAft>
                <a:spcPts val="0"/>
              </a:spcAft>
              <a:buNone/>
            </a:pPr>
            <a:endParaRPr sz="2800" b="0" i="0" u="none" strike="noStrike" cap="none">
              <a:solidFill>
                <a:srgbClr val="04617B"/>
              </a:solidFill>
              <a:latin typeface="Arial"/>
              <a:ea typeface="Arial"/>
              <a:cs typeface="Arial"/>
              <a:sym typeface="Arial"/>
            </a:endParaRPr>
          </a:p>
          <a:p>
            <a:pPr marL="0" marR="0" lvl="0" indent="0" algn="l" rtl="0">
              <a:spcBef>
                <a:spcPts val="0"/>
              </a:spcBef>
              <a:spcAft>
                <a:spcPts val="0"/>
              </a:spcAft>
              <a:buNone/>
            </a:pPr>
            <a:r>
              <a:rPr lang="en-US" sz="2800" b="0" i="0" u="none" strike="noStrike" cap="none">
                <a:solidFill>
                  <a:srgbClr val="04617B"/>
                </a:solidFill>
                <a:latin typeface="Arial"/>
                <a:ea typeface="Arial"/>
                <a:cs typeface="Arial"/>
                <a:sym typeface="Arial"/>
              </a:rPr>
              <a:t>Students should place the forms in a notebook that will be placed in front of the project.  </a:t>
            </a:r>
            <a:endParaRPr/>
          </a:p>
          <a:p>
            <a:pPr marL="0" marR="0" lvl="0" indent="0" algn="l" rtl="0">
              <a:spcBef>
                <a:spcPts val="0"/>
              </a:spcBef>
              <a:spcAft>
                <a:spcPts val="0"/>
              </a:spcAft>
              <a:buNone/>
            </a:pPr>
            <a:endParaRPr sz="2800" b="0" i="0" u="none" strike="noStrike" cap="none">
              <a:solidFill>
                <a:srgbClr val="04617B"/>
              </a:solidFill>
              <a:latin typeface="Arial"/>
              <a:ea typeface="Arial"/>
              <a:cs typeface="Arial"/>
              <a:sym typeface="Arial"/>
            </a:endParaRPr>
          </a:p>
          <a:p>
            <a:pPr marL="0" marR="0" lvl="0" indent="0" algn="l" rtl="0">
              <a:spcBef>
                <a:spcPts val="0"/>
              </a:spcBef>
              <a:spcAft>
                <a:spcPts val="0"/>
              </a:spcAft>
              <a:buNone/>
            </a:pPr>
            <a:r>
              <a:rPr lang="en-US" sz="2800" b="0" i="0" u="none" strike="noStrike" cap="none">
                <a:solidFill>
                  <a:srgbClr val="04617B"/>
                </a:solidFill>
                <a:latin typeface="Arial"/>
                <a:ea typeface="Arial"/>
                <a:cs typeface="Arial"/>
                <a:sym typeface="Arial"/>
              </a:rPr>
              <a:t>It is also a good idea to include an abstract and put it in a clear plastic stand in front of the project.</a:t>
            </a:r>
            <a:endParaRPr/>
          </a:p>
          <a:p>
            <a:pPr marL="0" marR="0" lvl="0" indent="0" algn="l" rtl="0">
              <a:spcBef>
                <a:spcPts val="0"/>
              </a:spcBef>
              <a:spcAft>
                <a:spcPts val="0"/>
              </a:spcAft>
              <a:buNone/>
            </a:pPr>
            <a:endParaRPr sz="2800" b="0" i="0" u="none" strike="noStrike" cap="none">
              <a:solidFill>
                <a:srgbClr val="04617B"/>
              </a:solidFill>
              <a:latin typeface="Arial"/>
              <a:ea typeface="Arial"/>
              <a:cs typeface="Arial"/>
              <a:sym typeface="Arial"/>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287"/>
        <p:cNvGrpSpPr/>
        <p:nvPr/>
      </p:nvGrpSpPr>
      <p:grpSpPr>
        <a:xfrm>
          <a:off x="0" y="0"/>
          <a:ext cx="0" cy="0"/>
          <a:chOff x="0" y="0"/>
          <a:chExt cx="0" cy="0"/>
        </a:xfrm>
      </p:grpSpPr>
      <p:sp>
        <p:nvSpPr>
          <p:cNvPr id="288" name="Google Shape;288;p41"/>
          <p:cNvSpPr txBox="1"/>
          <p:nvPr/>
        </p:nvSpPr>
        <p:spPr>
          <a:xfrm>
            <a:off x="1967610" y="2758301"/>
            <a:ext cx="5210175" cy="863600"/>
          </a:xfrm>
          <a:prstGeom prst="rect">
            <a:avLst/>
          </a:prstGeom>
          <a:noFill/>
          <a:ln>
            <a:noFill/>
          </a:ln>
        </p:spPr>
        <p:txBody>
          <a:bodyPr spcFirstLastPara="1" wrap="square" lIns="0" tIns="0" rIns="0" bIns="0" anchor="t" anchorCtr="0">
            <a:noAutofit/>
          </a:bodyPr>
          <a:lstStyle/>
          <a:p>
            <a:pPr marL="12700" marR="0" lvl="0" indent="0" algn="l" rtl="0">
              <a:lnSpc>
                <a:spcPct val="100000"/>
              </a:lnSpc>
              <a:spcBef>
                <a:spcPts val="0"/>
              </a:spcBef>
              <a:spcAft>
                <a:spcPts val="0"/>
              </a:spcAft>
              <a:buNone/>
            </a:pPr>
            <a:r>
              <a:rPr lang="en-US" sz="6600" b="1">
                <a:solidFill>
                  <a:srgbClr val="005490"/>
                </a:solidFill>
                <a:latin typeface="Arial"/>
                <a:ea typeface="Arial"/>
                <a:cs typeface="Arial"/>
                <a:sym typeface="Arial"/>
              </a:rPr>
              <a:t>Questions??</a:t>
            </a:r>
            <a:endParaRPr sz="6600">
              <a:solidFill>
                <a:schemeClr val="dk1"/>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2133</Words>
  <Application>Microsoft Office PowerPoint</Application>
  <PresentationFormat>On-screen Show (4:3)</PresentationFormat>
  <Paragraphs>254</Paragraphs>
  <Slides>35</Slides>
  <Notes>35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35</vt:i4>
      </vt:variant>
    </vt:vector>
  </HeadingPairs>
  <TitlesOfParts>
    <vt:vector size="41" baseType="lpstr">
      <vt:lpstr>Constantia</vt:lpstr>
      <vt:lpstr>Calibri</vt:lpstr>
      <vt:lpstr>Arial</vt:lpstr>
      <vt:lpstr>Noto Sans Symbols</vt:lpstr>
      <vt:lpstr>Tahoma</vt:lpstr>
      <vt:lpstr>Office Theme</vt:lpstr>
      <vt:lpstr>PowerPoint Presentation</vt:lpstr>
      <vt:lpstr>PowerPoint Presentation</vt:lpstr>
      <vt:lpstr>PowerPoint Presentation</vt:lpstr>
      <vt:lpstr>Dates and Details DCSS events at Murray Education Center </vt:lpstr>
      <vt:lpstr>Display and Safety</vt:lpstr>
      <vt:lpstr>Please Remember</vt:lpstr>
      <vt:lpstr>First 7 Steps for a successful project</vt:lpstr>
      <vt:lpstr>    Students complete and give the teacher for approval</vt:lpstr>
      <vt:lpstr>Once your project is approved by teacher or the SRC/IRB:</vt:lpstr>
      <vt:lpstr>First 7 Steps for a successful project</vt:lpstr>
      <vt:lpstr>A very easy way to access individual forms is through the link below.  It also gives you hints on how forms should be dated, etc. </vt:lpstr>
      <vt:lpstr>Required Forms Access</vt:lpstr>
      <vt:lpstr>Details on form completion</vt:lpstr>
      <vt:lpstr>      More About form 1A- The Research Plan</vt:lpstr>
      <vt:lpstr>PowerPoint Presentation</vt:lpstr>
      <vt:lpstr>PowerPoint Presentation</vt:lpstr>
      <vt:lpstr>Form Completion</vt:lpstr>
      <vt:lpstr>PowerPoint Presentation</vt:lpstr>
      <vt:lpstr>PowerPoint Presentation</vt:lpstr>
      <vt:lpstr>PowerPoint Presentation</vt:lpstr>
      <vt:lpstr>Forms that apply to all projects advancing past District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Vertebrate Animal Forms</vt:lpstr>
      <vt:lpstr>PowerPoint Presentation</vt:lpstr>
      <vt:lpstr>6A: Potentially Hazardous Biological Agents</vt:lpstr>
      <vt:lpstr>6B: Human/Animal Tissue</vt:lpstr>
      <vt:lpstr>PowerPoint Presentation</vt:lpstr>
      <vt:lpstr>Forms done- now what?</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Andrew Goswick</dc:creator>
  <cp:lastModifiedBy>Andy Goswick</cp:lastModifiedBy>
  <cp:revision>2</cp:revision>
  <dcterms:modified xsi:type="dcterms:W3CDTF">2018-09-06T15:09:26Z</dcterms:modified>
</cp:coreProperties>
</file>